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nos Altos Céus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G7                        C                      Dm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Glória a Deus nos altos céus! Paz na terra seus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C                     Dm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 vós louvam Rei celeste, Os que foram libertados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         F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C          G7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 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G7                        C                   Dm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Deus e Pai, nós vos louvamos, Adoramos, bendizemos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            C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m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Damos glória ao vosso nome, Vossos dons agradecemos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C                       F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C          G7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G7                  C                 Dm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nosso, Jesus Cristo. Unigênito do Pai,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          C            Dm                 G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>Vós</a:t>
            </a:r>
            <a:r>
              <a:rPr lang="pt-BR" sz="2000" dirty="0">
                <a:latin typeface="+mn-lt"/>
              </a:rPr>
              <a:t>, de Deus Cordeiro Santo, Nossas culpas perdoai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C                       F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C          G7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    G7                   C                 Dm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junto do Pai. Como nosso Intercessor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       C                     Dm               G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Acolhei nossos pedidos. Atendei nosso clamor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C                       F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C          G7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G7                  C                 Dm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 somente sois o Santo. O Altíssimo,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           C                      Dm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Divino, De Deus Pai no esplendor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 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C                       F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C          G7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Glória a Deus lá nos céus, E paz aos seus </a:t>
            </a:r>
            <a:r>
              <a:rPr lang="pt-BR" sz="2000" b="1" dirty="0" err="1">
                <a:latin typeface="+mn-lt"/>
              </a:rPr>
              <a:t>A-mém</a:t>
            </a:r>
            <a:r>
              <a:rPr lang="pt-BR" sz="2000" b="1" dirty="0">
                <a:latin typeface="+mn-lt"/>
              </a:rPr>
              <a:t>  (2x)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C     C          G7                        C                      Dm Glória a Deus nos altos céus! Paz na terra seus amados                   F                   C                     Dm               G A vós louvam Rei celeste, Os que foram libertados    C                       F         Fm          C          G7          C Glória a Deus lá nos céus, E paz aos seus A-mém  (2x)      C          G7                        C                   Dm Deus e Pai, nós vos louvamos, Adoramos, bendizemos                  G                          C                      Dm               G Damos glória ao vosso nome, Vossos dons agradecemos    C                       F         Fm          C          G7          C Glória a Deus lá nos céus, E paz aos seus A-mém  (2x)   C              G7                  C                 Dm Senhor nosso, Jesus Cristo. Unigênito do Pai,                  G                        C            Dm                 G Vós, de Deus Cordeiro Santo, Nossas culpas perdoai       C                       F         Fm          C          G7          C Glória a Deus lá nos céus, E paz aos seus A-mém  (2x)    C                  G7                   C                 Dm Vós, que estais junto do Pai. Como nosso Intercessor         G                  C                     Dm               G Acolhei nossos pedidos. Atendei nosso clamor      C                       F         Fm          C          G7          C Glória a Deus lá nos céus, E paz aos seus A-mém  (2x)   C              G7                  C                 Dm Vós somente sois o Santo. O Altíssimo, o Senhor                    G           C                      Dm               G Com o Espírito Divino, De Deus Pai no esplendor    C                       F         Fm          C          G7          C Glória a Deus lá nos céus, E paz aos seus A-mém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9</cp:revision>
  <dcterms:created xsi:type="dcterms:W3CDTF">2022-01-26T22:10:40Z</dcterms:created>
  <dcterms:modified xsi:type="dcterms:W3CDTF">2022-01-26T23:45:21Z</dcterms:modified>
</cp:coreProperties>
</file>