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C#7                        F#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F#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B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F#              C#7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C#7                        F#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   F#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B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F#              C#7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C#7                  F#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 F#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C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>Vós</a:t>
            </a:r>
            <a:r>
              <a:rPr lang="pt-BR" sz="2000" dirty="0">
                <a:latin typeface="+mn-lt"/>
              </a:rPr>
              <a:t>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B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F#              C#7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</a:t>
            </a:r>
            <a:r>
              <a:rPr lang="pt-BR" sz="2000" b="1" dirty="0" smtClean="0">
                <a:latin typeface="+mn-lt"/>
              </a:rPr>
              <a:t>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C#7                   F#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F#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C#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B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F#              C#7          F#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C#7                  F#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F#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r>
              <a:rPr lang="pt-BR" sz="2000">
                <a:latin typeface="+mn-lt"/>
              </a:rPr>
              <a:t/>
            </a:r>
            <a:br>
              <a:rPr lang="pt-BR" sz="2000">
                <a:latin typeface="+mn-lt"/>
              </a:rPr>
            </a:br>
            <a:r>
              <a:rPr lang="pt-BR" sz="2000" b="1" smtClean="0">
                <a:solidFill>
                  <a:srgbClr val="002060"/>
                </a:solidFill>
                <a:latin typeface="+mn-lt"/>
              </a:rPr>
              <a:t>F#                      B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F#              C#7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F#     F#          C#7                        F#                      G#m Glória a Deus nos altos céus! Paz na terra seus amados                   C#                   F#                     G#m               C# A vós louvam Rei celeste, Os que foram libertados    F#                      B      Bm          F#              C#7          F# Glória a Deus lá nos céus, E paz aos seus A-mém  (2x)      F#          C#7                        F#                   G#m Deus e Pai, nós vos louvamos, Adoramos, bendizemos                  C#                          F#                      G#m               C# Damos glória ao vosso nome, Vossos dons agradecemos   F#                      B      Bm          F#              C#7          F# Glória a Deus lá nos céus, E paz aos seus A-mém  (2x)   F#              C#7                  F#                  G#m Senhor nosso, Jesus Cristo. Unigênito do Pai,                  C#                        F#            G#m                 C# Vós, de Deus Cordeiro Santo, Nossas culpas perdoai      F#                      B      Bm          F#              C#7          F# Glória a Deus lá nos céus, E paz aos seus A-mém  (2x)    F#                  C#7                   F#                 G#m Vós, que estais junto do Pai. Como nosso Intercessor         C#                   F#                     G#m               C# Acolhei nossos pedidos. Atendei nosso clamor     F#                      B      Bm          F#              C#7          F# Glória a Deus lá nos céus, E paz aos seus A-mém  (2x)   F#              C#7                  F#                 G#m Vós somente sois o Santo. O Altíssimo, o Senhor                    C#           F#                      G#m               C# Com o Espírito Divino, De Deus Pai no esplendor   F#                      B      Bm          F#              C#7          F#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2</cp:revision>
  <dcterms:created xsi:type="dcterms:W3CDTF">2022-01-26T22:10:40Z</dcterms:created>
  <dcterms:modified xsi:type="dcterms:W3CDTF">2022-01-26T22:16:26Z</dcterms:modified>
</cp:coreProperties>
</file>