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nos Altos Céus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Tom: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C7                        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Glória a Deus nos altos céus! Paz na terra seus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 F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 vós louvam Rei celeste, Os que foram libertados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F              C7          F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 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F          C7                        F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Deus e Pai, nós vos louvamos, Adoramos, bendizemos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C                          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Damos glória ao vosso nome, Vossos dons agradecemos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F              C7          F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C7                  F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nosso, Jesus Cristo. Unigênito do Pai,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       F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de Deus Cordeiro Santo, Nossas culpas perdoai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F              C7          F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</a:t>
            </a:r>
            <a:r>
              <a:rPr lang="pt-BR" sz="2000" b="1" dirty="0" smtClean="0">
                <a:latin typeface="+mn-lt"/>
              </a:rPr>
              <a:t>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C7                   F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junto do Pai. Como nosso Intercessor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C                   F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C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Acolhei nossos pedidos. Atendei nosso clamor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F              C7          F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C7                  F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 somente sois o Santo. O Altíssimo,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Divino, De Deus Pai no esplendor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F              C7          F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</cp:revision>
  <dcterms:created xsi:type="dcterms:W3CDTF">2022-01-26T22:10:40Z</dcterms:created>
  <dcterms:modified xsi:type="dcterms:W3CDTF">2022-01-26T22:14:05Z</dcterms:modified>
</cp:coreProperties>
</file>