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nos Altos Céus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E7                        A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Glória a Deus nos altos céus! Paz na terra seus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     A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 vós louvam Rei celeste, Os que foram libertados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            D          Dm          A         E7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 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E7                        A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Deus e Pai, nós vos louvamos, Adoramos, bendizemos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               A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Damos glória ao vosso nome, Vossos dons agradecemos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A                      D          Dm          A         E7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    E7                  A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nosso, Jesus Cristo. Unigênito do Pai,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             A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E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>Vós</a:t>
            </a:r>
            <a:r>
              <a:rPr lang="pt-BR" sz="2000" dirty="0">
                <a:latin typeface="+mn-lt"/>
              </a:rPr>
              <a:t>, de Deus Cordeiro Santo, Nossas culpas perdoai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A                      D          Dm          A         E7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        </a:t>
            </a:r>
            <a:r>
              <a:rPr lang="pt-BR" sz="2000" b="1" smtClean="0">
                <a:solidFill>
                  <a:srgbClr val="002060"/>
                </a:solidFill>
                <a:latin typeface="+mn-lt"/>
              </a:rPr>
              <a:t>E7                   </a:t>
            </a:r>
            <a:r>
              <a:rPr lang="pt-BR" sz="2000" b="1" smtClean="0">
                <a:solidFill>
                  <a:srgbClr val="002060"/>
                </a:solidFill>
                <a:latin typeface="+mn-lt"/>
              </a:rPr>
              <a:t>A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junto do Pai. Como nosso Intercessor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        A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E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Acolhei nossos pedidos. Atendei nosso clamor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A                      D          Dm          A         E7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    E7                  A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 somente sois o Santo. O Altíssimo,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A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Divino, De Deus Pai no esplendor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A                      D          Dm          A         E7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A     A          E7                        A                      Bm Glória a Deus nos altos céus! Paz na terra seus amados                   D                   A                     Bm               E A vós louvam Rei celeste, Os que foram libertados    A                      D          Dm          A         E7          A Glória a Deus lá nos céus, E paz aos seus A-mém  (2x)      A          E7                        A                   Bm Deus e Pai, nós vos louvamos, Adoramos, bendizemos                  E                          A                      Bm               E Damos glória ao vosso nome, Vossos dons agradecemos    A                      D          Dm          A         E7          A Glória a Deus lá nos céus, E paz aos seus A-mém  (2x)   A              E7                  A                  Bm Senhor nosso, Jesus Cristo. Unigênito do Pai,                  E                        A            Bm                 E Vós, de Deus Cordeiro Santo, Nossas culpas perdoai       A                      D          Dm          A         E7          A Glória a Deus lá nos céus, E paz aos seus A-mém  (2x)    A                  E7                   A                 Bm Vós, que estais junto do Pai. Como nosso Intercessor         E                   A                     Bm               E Acolhei nossos pedidos. Atendei nosso clamor      A                      D          Dm          A         E7          A Glória a Deus lá nos céus, E paz aos seus A-mém  (2x)   A              E7                  A                 Bm Vós somente sois o Santo. O Altíssimo, o Senhor                    E           A                      Bm               E Com o Espírito Divino, De Deus Pai no esplendor    A                      D          Dm          A         E7          A Glória a Deus lá nos céus, E paz aos seus A-mém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7</cp:revision>
  <dcterms:created xsi:type="dcterms:W3CDTF">2022-01-26T22:10:40Z</dcterms:created>
  <dcterms:modified xsi:type="dcterms:W3CDTF">2022-01-26T23:23:34Z</dcterms:modified>
</cp:coreProperties>
</file>