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075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412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82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978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47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793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7188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4616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7669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1839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2188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C34ED-E959-445E-8914-880CF458A2C7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4869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Autofit/>
          </a:bodyPr>
          <a:lstStyle/>
          <a:p>
            <a:pPr algn="l"/>
            <a:r>
              <a:rPr lang="pt-BR" sz="2000" b="1" dirty="0">
                <a:latin typeface="+mn-lt"/>
              </a:rPr>
              <a:t>Glória a Deus nos Altos Céus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Tom: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E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E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B7                        E     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2000" b="1" dirty="0">
                <a:solidFill>
                  <a:srgbClr val="002060"/>
                </a:solidFill>
                <a:latin typeface="+mn-lt"/>
              </a:rPr>
            </a:br>
            <a:r>
              <a:rPr lang="pt-BR" sz="2000" dirty="0">
                <a:latin typeface="+mn-lt"/>
              </a:rPr>
              <a:t>Glória a Deus nos altos céus! Paz na terra seus amados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              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A                   E    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     B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A vós louvam Rei celeste, Os que foram libertados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 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E                       A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Am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E         B7          E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Glória a Deus lá nos céus, E paz aos seus </a:t>
            </a:r>
            <a:r>
              <a:rPr lang="pt-BR" sz="2000" b="1" dirty="0" err="1">
                <a:latin typeface="+mn-lt"/>
              </a:rPr>
              <a:t>A-mém</a:t>
            </a:r>
            <a:r>
              <a:rPr lang="pt-BR" sz="2000" b="1" dirty="0">
                <a:latin typeface="+mn-lt"/>
              </a:rPr>
              <a:t>  (2x)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 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E          B7                        E  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Deus e Pai, nós vos louvamos, Adoramos, bendizemos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B                          E     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     B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Damos glória ao vosso nome, Vossos dons agradecemos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E                       A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E         B7          E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Glória a Deus lá nos céus, E paz aos seus </a:t>
            </a:r>
            <a:r>
              <a:rPr lang="pt-BR" sz="2000" b="1" dirty="0" err="1">
                <a:latin typeface="+mn-lt"/>
              </a:rPr>
              <a:t>A-mém</a:t>
            </a:r>
            <a:r>
              <a:rPr lang="pt-BR" sz="2000" b="1" dirty="0">
                <a:latin typeface="+mn-lt"/>
              </a:rPr>
              <a:t>  (2x)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 </a:t>
            </a:r>
            <a:br>
              <a:rPr lang="pt-BR" sz="2000" dirty="0">
                <a:latin typeface="+mn-lt"/>
              </a:rPr>
            </a:b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E              B7                  E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Senhor nosso, Jesus Cristo. Unigênito do Pai,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             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B                        E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       B</a:t>
            </a:r>
            <a:r>
              <a:rPr lang="pt-BR" sz="2000" dirty="0" smtClean="0">
                <a:latin typeface="+mn-lt"/>
              </a:rPr>
              <a:t/>
            </a:r>
            <a:br>
              <a:rPr lang="pt-BR" sz="2000" dirty="0" smtClean="0">
                <a:latin typeface="+mn-lt"/>
              </a:rPr>
            </a:br>
            <a:r>
              <a:rPr lang="pt-BR" sz="2000" dirty="0" smtClean="0">
                <a:latin typeface="+mn-lt"/>
              </a:rPr>
              <a:t>Vós</a:t>
            </a:r>
            <a:r>
              <a:rPr lang="pt-BR" sz="2000" dirty="0">
                <a:latin typeface="+mn-lt"/>
              </a:rPr>
              <a:t>, de Deus Cordeiro Santo, Nossas culpas perdoai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 </a:t>
            </a:r>
            <a:br>
              <a:rPr lang="pt-BR" sz="2000" dirty="0">
                <a:latin typeface="+mn-lt"/>
              </a:rPr>
            </a:br>
            <a:r>
              <a:rPr lang="pt-BR" sz="2000" dirty="0" smtClean="0">
                <a:latin typeface="+mn-lt"/>
              </a:rPr>
              <a:t/>
            </a:r>
            <a:br>
              <a:rPr lang="pt-BR" sz="2000" dirty="0" smtClean="0">
                <a:latin typeface="+mn-lt"/>
              </a:rPr>
            </a:br>
            <a:r>
              <a:rPr lang="pt-BR" sz="2000" dirty="0" smtClean="0">
                <a:latin typeface="+mn-lt"/>
              </a:rPr>
              <a:t/>
            </a:r>
            <a:br>
              <a:rPr lang="pt-BR" sz="2000" dirty="0" smtClean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E                       A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E         B7          E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Glória a Deus lá nos céus, E paz aos seus </a:t>
            </a:r>
            <a:r>
              <a:rPr lang="pt-BR" sz="2000" b="1" dirty="0" err="1">
                <a:latin typeface="+mn-lt"/>
              </a:rPr>
              <a:t>A-mém</a:t>
            </a:r>
            <a:r>
              <a:rPr lang="pt-BR" sz="2000" b="1" dirty="0">
                <a:latin typeface="+mn-lt"/>
              </a:rPr>
              <a:t>  (2x)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E                  B7                   E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Vós, que estais junto do Pai. Como nosso Intercessor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B                  E    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     B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2000" b="1" dirty="0">
                <a:solidFill>
                  <a:srgbClr val="002060"/>
                </a:solidFill>
                <a:latin typeface="+mn-lt"/>
              </a:rPr>
            </a:br>
            <a:r>
              <a:rPr lang="pt-BR" sz="2000" dirty="0">
                <a:latin typeface="+mn-lt"/>
              </a:rPr>
              <a:t>Acolhei nossos pedidos. Atendei nosso clamor  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 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E                       A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E         B7          E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Glória a Deus lá nos céus, E paz aos seus </a:t>
            </a:r>
            <a:r>
              <a:rPr lang="pt-BR" sz="2000" b="1" dirty="0" err="1">
                <a:latin typeface="+mn-lt"/>
              </a:rPr>
              <a:t>A-mém</a:t>
            </a:r>
            <a:r>
              <a:rPr lang="pt-BR" sz="2000" b="1" dirty="0">
                <a:latin typeface="+mn-lt"/>
              </a:rPr>
              <a:t>  (2x)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 </a:t>
            </a:r>
            <a:br>
              <a:rPr lang="pt-BR" sz="2000" dirty="0">
                <a:latin typeface="+mn-lt"/>
              </a:rPr>
            </a:b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E              B7                  E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Vós somente sois o Santo. O Altíssimo, o Senhor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               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B           E     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     B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Com o Espírito Divino, De Deus Pai no esplendor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 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E                       A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E         B7          E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Glória a Deus lá nos céus, E paz aos seus </a:t>
            </a:r>
            <a:r>
              <a:rPr lang="pt-BR" sz="2000" b="1" dirty="0" err="1">
                <a:latin typeface="+mn-lt"/>
              </a:rPr>
              <a:t>A-mém</a:t>
            </a:r>
            <a:r>
              <a:rPr lang="pt-BR" sz="2000" b="1" dirty="0">
                <a:latin typeface="+mn-lt"/>
              </a:rPr>
              <a:t>  (2x)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66096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Glória a Deus nos Altos Céus Tom: E     E          B7                        E                      F#m Glória a Deus nos altos céus! Paz na terra seus amados                   A                   E                     F#m               B A vós louvam Rei celeste, Os que foram libertados    E                       A         Am          E         B7          E Glória a Deus lá nos céus, E paz aos seus A-mém  (2x)      E          B7                        E                   F#m Deus e Pai, nós vos louvamos, Adoramos, bendizemos                  B                          E                      F#m               B Damos glória ao vosso nome, Vossos dons agradecemos    E                       A         Am          E         B7          E Glória a Deus lá nos céus, E paz aos seus A-mém  (2x)   E              B7                  E                 F#m Senhor nosso, Jesus Cristo. Unigênito do Pai,                  B                        E            F#m                 B Vós, de Deus Cordeiro Santo, Nossas culpas perdoai       E                       A         Am          E         B7          E Glória a Deus lá nos céus, E paz aos seus A-mém  (2x)    E                  B7                   E                 F#m Vós, que estais junto do Pai. Como nosso Intercessor         B                  E                     F#m               B Acolhei nossos pedidos. Atendei nosso clamor       E                       A         Am          E         B7          E Glória a Deus lá nos céus, E paz aos seus A-mém  (2x)   E              B7                  E                 F#m Vós somente sois o Santo. O Altíssimo, o Senhor                    B           E                      F#m               B Com o Espírito Divino, De Deus Pai no esplendor    E                       A         Am          E         B7          E Glória a Deus lá nos céus, E paz aos seus A-mém  (2x)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Glória a Deus nos Altos Céus Tom: F     F          C7                        F                      Gm Glória a Deus nos altos céus! Paz na terra seus amados                   C                   F                     Gm               C A vós louvam Rei celeste, Os que foram libertados    F                      Bb      Bbm          F              C7          F Glória a Deus lá nos céus, E paz aos seus A-mém  (2x)      F          C7                        F                   Gm Deus e Pai, nós vos louvamos, Adoramos, bendizemos                  C                          F                      Gm               C Damos glória ao vosso nome, Vossos dons agradecemos   F                      Bb      Bbm          F              C7          F Glória a Deus lá nos céus, E paz aos seus A-mém  (2x)   F              C7                  F                  Gm Senhor nosso, Jesus Cristo. Unigênito do Pai,                  C                         F                       Gm                 C Vós, de Deus Cordeiro Santo, Nossas culpas perdoai      F                      Bb      Bbm          F              C7          F Glória a Deus lá nos céus, E paz aos seus A-mém  (2x)    F                  C7                   F                 Gm Vós, que estais junto do Pai. Como nosso Intercessor         C                   F                     Gm               C Acolhei nossos pedidos. Atendei nosso clamor     F                      Bb      Bbm          F              C7          F Glória a Deus lá nos céus, E paz aos seus A-mém  (2x)   F              C7                  F                 Gm Vós somente sois o Santo. O Altíssimo, o Senhor                    C           F                      Gm               C Com o Espírito Divino, De Deus Pai no esplendor   F                      Bb      Bbm          F              C7          F Glória a Deus lá nos céus, E paz aos seus A-mém  (2x) </dc:title>
  <dc:creator>User</dc:creator>
  <cp:lastModifiedBy>User</cp:lastModifiedBy>
  <cp:revision>13</cp:revision>
  <dcterms:created xsi:type="dcterms:W3CDTF">2022-01-26T22:10:40Z</dcterms:created>
  <dcterms:modified xsi:type="dcterms:W3CDTF">2022-01-27T00:21:28Z</dcterms:modified>
</cp:coreProperties>
</file>