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75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41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2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97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47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79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18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61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66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83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18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86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000" b="1" dirty="0">
                <a:latin typeface="+mn-lt"/>
              </a:rPr>
              <a:t>Glória a Deus nos Altos Céus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Tom: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A7                        D                      Em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Glória a Deus nos altos céus! Paz na terra seus amados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G                   D                     Em               A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A vós louvam Rei celeste, Os que foram libertados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                       G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D         A7          D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 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          A7                        D                   Em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Deus e Pai, nós vos louvamos, Adoramos, bendizemos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A                          D                      Em               A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Damos glória ao vosso nome, Vossos dons agradecemos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D                       G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D         A7          D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              A7                  D                 Em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Senhor nosso, Jesus Cristo. Unigênito do Pai,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A                        D            Em                 A</a:t>
            </a: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 smtClean="0">
                <a:latin typeface="+mn-lt"/>
              </a:rPr>
              <a:t>Vós</a:t>
            </a:r>
            <a:r>
              <a:rPr lang="pt-BR" sz="2000" dirty="0">
                <a:latin typeface="+mn-lt"/>
              </a:rPr>
              <a:t>, de Deus Cordeiro Santo, Nossas culpas perdoai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D                       G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D         A7          D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                  A7                   D                 Em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Vós, que estais junto do Pai. Como nosso Intercessor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A                  D                     Em               A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Acolhei nossos pedidos. Atendei nosso clamor 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D                       G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D         A7          D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              A7                  D                 Em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Vós somente sois o Santo. O Altíssimo, o Senhor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A           D                      Em               A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Com o Espírito Divino, De Deus Pai no esplendor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D                       G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D         A7          D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66096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Glória a Deus nos Altos Céus Tom: D     D          A7                        D                      Em Glória a Deus nos altos céus! Paz na terra seus amados                   G                   D                     Em               A A vós louvam Rei celeste, Os que foram libertados    D                       G         Gm          D         A7          D Glória a Deus lá nos céus, E paz aos seus A-mém  (2x)      D          A7                        D                   Em Deus e Pai, nós vos louvamos, Adoramos, bendizemos                  A                          D                      Em               A Damos glória ao vosso nome, Vossos dons agradecemos    D                       G         Gm          D         A7          D Glória a Deus lá nos céus, E paz aos seus A-mém  (2x)   D              A7                  D                 Em Senhor nosso, Jesus Cristo. Unigênito do Pai,                  A                        D            Em                 A Vós, de Deus Cordeiro Santo, Nossas culpas perdoai       D                       G         Gm          D         A7          D Glória a Deus lá nos céus, E paz aos seus A-mém  (2x)    D                  A7                   D                 Em Vós, que estais junto do Pai. Como nosso Intercessor         A                  D                     Em               A Acolhei nossos pedidos. Atendei nosso clamor      D                       G         Gm          D         A7          D Glória a Deus lá nos céus, E paz aos seus A-mém  (2x)   D              A7                  D                 Em Vós somente sois o Santo. O Altíssimo, o Senhor                    A           D                      Em               A Com o Espírito Divino, De Deus Pai no esplendor    D                       G         Gm          D         A7          D Glória a Deus lá nos céus, E paz aos seus A-mém  (2x)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nos Altos Céus Tom: F     F          C7                        F                      Gm Glória a Deus nos altos céus! Paz na terra seus amados                   C                   F                     Gm               C A vós louvam Rei celeste, Os que foram libertados    F                      Bb      Bbm          F              C7          F Glória a Deus lá nos céus, E paz aos seus A-mém  (2x)      F          C7                        F                   Gm Deus e Pai, nós vos louvamos, Adoramos, bendizemos                  C                          F                      Gm               C Damos glória ao vosso nome, Vossos dons agradecemos   F                      Bb      Bbm          F              C7          F Glória a Deus lá nos céus, E paz aos seus A-mém  (2x)   F              C7                  F                  Gm Senhor nosso, Jesus Cristo. Unigênito do Pai,                  C                         F                       Gm                 C Vós, de Deus Cordeiro Santo, Nossas culpas perdoai      F                      Bb      Bbm          F              C7          F Glória a Deus lá nos céus, E paz aos seus A-mém  (2x)    F                  C7                   F                 Gm Vós, que estais junto do Pai. Como nosso Intercessor         C                   F                     Gm               C Acolhei nossos pedidos. Atendei nosso clamor     F                      Bb      Bbm          F              C7          F Glória a Deus lá nos céus, E paz aos seus A-mém  (2x)   F              C7                  F                 Gm Vós somente sois o Santo. O Altíssimo, o Senhor                    C           F                      Gm               C Com o Espírito Divino, De Deus Pai no esplendor   F                      Bb      Bbm          F              C7          F Glória a Deus lá nos céus, E paz aos seus A-mém  (2x) </dc:title>
  <dc:creator>User</dc:creator>
  <cp:lastModifiedBy>User</cp:lastModifiedBy>
  <cp:revision>11</cp:revision>
  <dcterms:created xsi:type="dcterms:W3CDTF">2022-01-26T22:10:40Z</dcterms:created>
  <dcterms:modified xsi:type="dcterms:W3CDTF">2022-01-27T00:06:39Z</dcterms:modified>
</cp:coreProperties>
</file>