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nos Altos Céus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D#7                        G#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Glória a Deus nos altos céus! Paz na terra seus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 vós louvam Rei celeste, Os que foram libertados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   C#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G#              D#7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 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D#7                        G#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Deus e Pai, nós vos louvamos, Adoramos, bendizemos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   G#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Damos glória ao vosso nome, Vossos dons agradecemos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G#                      C#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G#              D#7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D#7                  G#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nosso, Jesus Cristo. Unigênito do Pai,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 G#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D#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>Vós</a:t>
            </a:r>
            <a:r>
              <a:rPr lang="pt-BR" sz="2000" dirty="0">
                <a:latin typeface="+mn-lt"/>
              </a:rPr>
              <a:t>, de Deus Cordeiro Santo, Nossas culpas perdoai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G#                      C#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G#              D#7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D#7                   G#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junto do Pai. Como nosso Intercessor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G#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D#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Acolhei nossos pedidos. Atendei nosso clamor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G#                      C#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G#              D#7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D#7                  G#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 somente sois o Santo. O Altíssimo,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G#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Divino, De Deus Pai no esplendor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G#                      C#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G#              D#7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G#     G#          D#7                        G#                      Bbm Glória a Deus nos altos céus! Paz na terra seus amados                   D                   G#                     Bbm               D# A vós louvam Rei celeste, Os que foram libertados    G#                      C#      C#m          G#              D#7          G# Glória a Deus lá nos céus, E paz aos seus A-mém  (2x)      G#          D#7                        G#                   Bbm Deus e Pai, nós vos louvamos, Adoramos, bendizemos                  D#                          G#                      Bbm               D# Damos glória ao vosso nome, Vossos dons agradecemos    G#                      C#      C#m          G#              D#7          G# Glória a Deus lá nos céus, E paz aos seus A-mém  (2x)   G#              D#7                  G#                  Bbm Senhor nosso, Jesus Cristo. Unigênito do Pai,                  D#                        G#            Bbm                 D# Vós, de Deus Cordeiro Santo, Nossas culpas perdoai        G#                      C#      C#m          G#              D#7          G# Glória a Deus lá nos céus, E paz aos seus A-mém  (2x)    G#                  D#7                   G#                 Bbm Vós, que estais junto do Pai. Como nosso Intercessor         D#                   G#                     Bbm               D# Acolhei nossos pedidos. Atendei nosso clamor      G#                      C#      C#m          G#              D#7          G# Glória a Deus lá nos céus, E paz aos seus A-mém  (2x)   G#              D#7                  G#                 Bbm Vós somente sois o Santo. O Altíssimo, o Senhor                    D#           G#                      Bbm               D# Com o Espírito Divino, De Deus Pai no esplendor     G#                      C#      C#m          G#              D#7          G# Glória a Deus lá nos céus, E paz aos seus A-mém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5</cp:revision>
  <dcterms:created xsi:type="dcterms:W3CDTF">2022-01-26T22:10:40Z</dcterms:created>
  <dcterms:modified xsi:type="dcterms:W3CDTF">2022-01-26T23:15:07Z</dcterms:modified>
</cp:coreProperties>
</file>