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nos Altos Céus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D7                        G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Glória a Deus nos altos céus! Paz na terra seus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 G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 vós louvam Rei celeste, Os que foram libertados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                      C      Cm          G              D7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 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          D7                        G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Deus e Pai, nós vos louvamos, Adoramos, bendizemos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        G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Damos glória ao vosso nome, Vossos dons agradecemos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G                      C      Cm          G              D7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              D7                  G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nosso, Jesus Cristo. Unigênito do Pai,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      G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D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>Vós</a:t>
            </a:r>
            <a:r>
              <a:rPr lang="pt-BR" sz="2000" dirty="0">
                <a:latin typeface="+mn-lt"/>
              </a:rPr>
              <a:t>, de Deus Cordeiro Santo, Nossas culpas perdoai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G                      C      Cm          G              D7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                  D7                   G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junto do Pai. Como nosso Intercessor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 G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D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Acolhei nossos pedidos. Atendei nosso clamor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G                      C      Cm          G              D7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              D7                  G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 somente sois o Santo. O Altíssimo,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G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Divino, De Deus Pai no esplendor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G                      C      Cm          G              D7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G     G          D7                        G                      Am Glória a Deus nos altos céus! Paz na terra seus amados                   D                   G                     Am               D A vós louvam Rei celeste, Os que foram libertados    G                      C      Cm          G              D7          G Glória a Deus lá nos céus, E paz aos seus A-mém  (2x)      G          D7                        G                   Am Deus e Pai, nós vos louvamos, Adoramos, bendizemos                  D                          G                      Am               D Damos glória ao vosso nome, Vossos dons agradecemos    G                      C      Cm          G              D7          G Glória a Deus lá nos céus, E paz aos seus A-mém  (2x)   G              D7                  G                  Am Senhor nosso, Jesus Cristo. Unigênito do Pai,                  D                        G            Am                 D Vós, de Deus Cordeiro Santo, Nossas culpas perdoai       G                      C      Cm          G              D7          G Glória a Deus lá nos céus, E paz aos seus A-mém  (2x)    G                  D7                   G                 Am Vós, que estais junto do Pai. Como nosso Intercessor         D                   G                     Am               D Acolhei nossos pedidos. Atendei nosso clamor      G                      C      Cm          G              D7          G Glória a Deus lá nos céus, E paz aos seus A-mém  (2x)   G              D7                  G                 Am Vós somente sois o Santo. O Altíssimo, o Senhor                    D           G                      Am               D Com o Espírito Divino, De Deus Pai no esplendor    G                      C      Cm          G              D7          G Glória a Deus lá nos céus, E paz aos seus A-mém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3</cp:revision>
  <dcterms:created xsi:type="dcterms:W3CDTF">2022-01-26T22:10:40Z</dcterms:created>
  <dcterms:modified xsi:type="dcterms:W3CDTF">2022-01-26T22:27:34Z</dcterms:modified>
</cp:coreProperties>
</file>