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Glória a Deus nas Alturas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C         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Glória a Deus nas alturas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F                                              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E paz na Terra Aos homens por Ele amados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F                 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rei dos céus Deus Pai Todo </a:t>
            </a:r>
            <a:r>
              <a:rPr lang="pt-BR" sz="4400" dirty="0" smtClean="0">
                <a:latin typeface="+mn-lt"/>
              </a:rPr>
              <a:t>Poderoso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7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louva__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bendize__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adora__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glorifica__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F       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damos graças  Por vossa imensa glória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11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solidFill>
                  <a:srgbClr val="002060"/>
                </a:solidFill>
              </a:rPr>
              <a:t>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F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Jesus Cristo Filho Unigênito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F    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Cordeiro de Deus Filho de Deus Pai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71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F    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C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Tende piedade de nós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F     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C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Acolhei a nossa súplica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F                   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C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estais à direita do Pai Tende piedade de nós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036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 sois o </a:t>
            </a:r>
            <a:r>
              <a:rPr lang="pt-BR" sz="4400" dirty="0" err="1">
                <a:latin typeface="+mn-lt"/>
              </a:rPr>
              <a:t>Sa_nto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Senhor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Altíssimo, Jesus Cristo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                       G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Com o Espírito Santo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63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F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Na glória de Deus Pai amém!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(4x)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6173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Glória a Deus nas Alturas Tom: C</vt:lpstr>
      <vt:lpstr>   C                             Bb Glória a Deus nas alturas    F                                                             C E paz na Terra Aos homens por Ele amados                           Bb                  F                                C Senhor Deus, rei dos céus Deus Pai Todo Poderoso</vt:lpstr>
      <vt:lpstr>                    Gm   C Nós vos louva__mos                          Gm   C Nós vos bendize__mos                      Gm    C Nós vos adora__mos                          Gm    C Nós vos glorifica__mos                              Bb                 F                      C Nós vos damos graças  Por vossa imensa glória</vt:lpstr>
      <vt:lpstr> Bb       F               C Senhor Jesus Cristo Filho Unigênito                                Bb                    F                   C Senhor Deus, Cordeiro de Deus Filho de Deus Pai</vt:lpstr>
      <vt:lpstr>Gm                         F                        Bb                        C Vós, que tirais o pecado do mundo Tende piedade de nós  Gm                        F                         Bb                         C Vós, que tirais o pecado do mundo Acolhei a nossa súplica  Gm                        F                    Bb                         C Vós, que estais à direita do Pai Tende piedade de nós</vt:lpstr>
      <vt:lpstr>                     Gm     C Só vós sois o Sa_nto                Gm    C Só vós, o Senhor                      Bb                    C Só vós, o Altíssimo, Jesus Cristo  D                       G Com o Espírito Santo</vt:lpstr>
      <vt:lpstr>                                  F           C Na glória de Deus Pai amém! (4x)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12</cp:revision>
  <dcterms:created xsi:type="dcterms:W3CDTF">2022-01-12T12:31:18Z</dcterms:created>
  <dcterms:modified xsi:type="dcterms:W3CDTF">2022-01-12T13:02:53Z</dcterms:modified>
</cp:coreProperties>
</file>