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Glória a Deus nas Alturas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F#                             E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Glória a Deus nas alturas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B                                                         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E paz na Terra Aos homens por Ele amados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E                  B                            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rei dos céus Deus Pai Todo </a:t>
            </a:r>
            <a:r>
              <a:rPr lang="pt-BR" sz="4400" dirty="0" smtClean="0">
                <a:latin typeface="+mn-lt"/>
              </a:rPr>
              <a:t>Poderoso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82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louva__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bendize__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adora__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glorifica__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E                 B                  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damos graças  Por vossa imensa glória</a:t>
            </a:r>
          </a:p>
        </p:txBody>
      </p:sp>
    </p:spTree>
    <p:extLst>
      <p:ext uri="{BB962C8B-B14F-4D97-AF65-F5344CB8AC3E}">
        <p14:creationId xmlns:p14="http://schemas.microsoft.com/office/powerpoint/2010/main" val="195299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         E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B           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Jesus Cristo Filho Unigênito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E                      B               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Cordeiro de Deus Filho de Deus Pai</a:t>
            </a:r>
          </a:p>
        </p:txBody>
      </p:sp>
    </p:spTree>
    <p:extLst>
      <p:ext uri="{BB962C8B-B14F-4D97-AF65-F5344CB8AC3E}">
        <p14:creationId xmlns:p14="http://schemas.microsoft.com/office/powerpoint/2010/main" val="339933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B                        E                        F#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Tende piedade de nós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B                         E                         F#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Acolhei a nossa súplica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B                    E                         F#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estais à direita do Pai Tende piedade de nós</a:t>
            </a:r>
            <a:br>
              <a:rPr lang="pt-BR" sz="4000" dirty="0">
                <a:latin typeface="+mn-lt"/>
              </a:rPr>
            </a:b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5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 sois o </a:t>
            </a:r>
            <a:r>
              <a:rPr lang="pt-BR" sz="4400" dirty="0" err="1">
                <a:latin typeface="+mn-lt"/>
              </a:rPr>
              <a:t>Sa_nto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Senhor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E                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Altíssimo, Jesus Cristo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G#                       C#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Com o Espírito Santo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70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>
                <a:latin typeface="+mn-lt"/>
              </a:rPr>
              <a:t> </a:t>
            </a:r>
            <a:r>
              <a:rPr lang="pt-BR" sz="4400" b="1" smtClean="0">
                <a:latin typeface="+mn-lt"/>
              </a:rPr>
              <a:t>                                 </a:t>
            </a:r>
            <a:r>
              <a:rPr lang="pt-BR" sz="4400" b="1" smtClean="0">
                <a:solidFill>
                  <a:srgbClr val="002060"/>
                </a:solidFill>
                <a:latin typeface="+mn-lt"/>
              </a:rPr>
              <a:t>B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Na glória de Deus Pai amém!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(4x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)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661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Glória a Deus nas Alturas Tom: F#</vt:lpstr>
      <vt:lpstr>   F#                             E Glória a Deus nas alturas    B                                                             F# E paz na Terra Aos homens por Ele amados                           E                  B                                F# Senhor Deus, rei dos céus Deus Pai Todo Poderoso</vt:lpstr>
      <vt:lpstr>                   C#m   F# Nós vos louva__mos                          C#m   F# Nós vos bendize__mos                      C#m    F# Nós vos adora__mos                          C#m    F# Nós vos glorifica__mos                              E                 B                      F# Nós vos damos graças  Por vossa imensa glória</vt:lpstr>
      <vt:lpstr>                            E       B               F# Senhor Jesus Cristo Filho Unigênito                                E                      B                   F# Senhor Deus, Cordeiro de Deus Filho de Deus Pai</vt:lpstr>
      <vt:lpstr> C#m                         B                        E                        F# Vós, que tirais o pecado do mundo Tende piedade de nós  C#m                        B                         E                         F# Vós, que tirais o pecado do mundo Acolhei a nossa súplica  C#m                        B                    E                         F# Vós, que estais à direita do Pai Tende piedade de nós </vt:lpstr>
      <vt:lpstr>                  C#m     F# Só vós sois o Sa_nto                C#m    F# Só vós, o Senhor                      E                    F# Só vós, o Altíssimo, Jesus Cristo  G#                       C# Com o Espírito Santo </vt:lpstr>
      <vt:lpstr>                                  B            F# Na glória de Deus Pai amém! (4x)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7</cp:revision>
  <dcterms:created xsi:type="dcterms:W3CDTF">2022-01-12T12:31:18Z</dcterms:created>
  <dcterms:modified xsi:type="dcterms:W3CDTF">2022-01-12T13:08:36Z</dcterms:modified>
</cp:coreProperties>
</file>