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Glória a Deus nas Alturas</a:t>
            </a:r>
            <a:br>
              <a:rPr lang="pt-BR" sz="7200" b="1" dirty="0">
                <a:latin typeface="+mn-lt"/>
              </a:rPr>
            </a:br>
            <a:r>
              <a:rPr lang="pt-BR" b="1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A          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4400" dirty="0">
                <a:latin typeface="+mn-lt"/>
              </a:rPr>
              <a:t>Glória a Deus nas alturas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D                                                         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E paz na Terra Aos homens por Ele amados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G                  D                            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rei dos céus Deus Pai Todo </a:t>
            </a:r>
            <a:r>
              <a:rPr lang="pt-BR" sz="4400" dirty="0" smtClean="0">
                <a:latin typeface="+mn-lt"/>
              </a:rPr>
              <a:t>Poderoso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55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Em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louva__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Em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bendize__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Em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adora__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Em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glorifica__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                 D                  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damos graças  Por vossa imensa glória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88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                       G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           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Jesus Cristo Filho Unigênito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G                     D               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Cordeiro de Deus Filho de Deus Pai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48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000" dirty="0">
                <a:latin typeface="+mn-lt"/>
              </a:rPr>
              <a:t> 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Em                         D                        G                        A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Tende piedade de nós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Em                        D                         G                         A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Acolhei a nossa súplica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Em                        D                    G                         A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estais à direita do Pai Tende piedade de nós</a:t>
            </a:r>
            <a:endParaRPr 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431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000" b="1" dirty="0">
                <a:latin typeface="+mn-lt"/>
              </a:rPr>
              <a:t> </a:t>
            </a:r>
            <a:r>
              <a:rPr lang="pt-BR" sz="4000" b="1" dirty="0" smtClean="0">
                <a:latin typeface="+mn-lt"/>
              </a:rPr>
              <a:t>                    </a:t>
            </a:r>
            <a:r>
              <a:rPr lang="pt-BR" sz="4000" b="1" dirty="0" smtClean="0">
                <a:solidFill>
                  <a:srgbClr val="002060"/>
                </a:solidFill>
                <a:latin typeface="+mn-lt"/>
              </a:rPr>
              <a:t>Em     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Só vós sois o </a:t>
            </a:r>
            <a:r>
              <a:rPr lang="pt-BR" sz="4000" dirty="0" err="1">
                <a:latin typeface="+mn-lt"/>
              </a:rPr>
              <a:t>Sa_nto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Em    A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Só vós, o Senhor</a:t>
            </a:r>
            <a:br>
              <a:rPr lang="pt-BR" sz="4000" dirty="0">
                <a:latin typeface="+mn-lt"/>
              </a:rPr>
            </a:b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G                    A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Só vós, o Altíssimo, Jesus Cristo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B                       E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Com o Espírito Santo</a:t>
            </a:r>
            <a:endParaRPr 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43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       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Na glória de Deus Pai amém!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(4x)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2329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Glória a Deus nas Alturas Tom: A</vt:lpstr>
      <vt:lpstr>   A                             G Glória a Deus nas alturas    D                                                             A E paz na Terra Aos homens por Ele amados                           G                  D                                A Senhor Deus, rei dos céus Deus Pai Todo Poderoso</vt:lpstr>
      <vt:lpstr>                      Em   A Nós vos louva__mos                          Em   A Nós vos bendize__mos                      Em    A Nós vos adora__mos                          Em    A Nós vos glorifica__mos                              G                 D                      A Nós vos damos graças  Por vossa imensa glória</vt:lpstr>
      <vt:lpstr>                             G       D               A Senhor Jesus Cristo Filho Unigênito                                G                     D                   A Senhor Deus, Cordeiro de Deus Filho de Deus Pai</vt:lpstr>
      <vt:lpstr> Em                         D                        G                        A Vós, que tirais o pecado do mundo Tende piedade de nós  Em                        D                         G                         A Vós, que tirais o pecado do mundo Acolhei a nossa súplica  Em                        D                    G                         A Vós, que estais à direita do Pai Tende piedade de nós</vt:lpstr>
      <vt:lpstr>                     Em     A Só vós sois o Sa_nto                Em    A Só vós, o Senhor                      G                    A Só vós, o Altíssimo, Jesus Cristo  B                       E Com o Espírito Santo</vt:lpstr>
      <vt:lpstr> D           A Na glória de Deus Pai amém! (4x)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10</cp:revision>
  <dcterms:created xsi:type="dcterms:W3CDTF">2022-01-12T12:31:18Z</dcterms:created>
  <dcterms:modified xsi:type="dcterms:W3CDTF">2022-01-12T13:17:57Z</dcterms:modified>
</cp:coreProperties>
</file>