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6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3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0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9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08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312-01C5-4910-95BC-00A6BE95708B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9707B-B2F8-435C-BAB3-45963E125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00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b="1" dirty="0">
                <a:latin typeface="+mn-lt"/>
              </a:rPr>
              <a:t>Glória a Deus nas Alturas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D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2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                             C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Glória a Deus nas alturas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G                                              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E paz na Terra Aos homens por Ele amados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                  G                 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rei dos céus Deus Pai Todo </a:t>
            </a:r>
            <a:r>
              <a:rPr lang="pt-BR" sz="4400" dirty="0" smtClean="0">
                <a:latin typeface="+mn-lt"/>
              </a:rPr>
              <a:t>Poderoso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3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louva__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bendize__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adora__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glorifica__</a:t>
            </a:r>
            <a:r>
              <a:rPr lang="pt-BR" sz="4400" dirty="0" err="1">
                <a:latin typeface="+mn-lt"/>
              </a:rPr>
              <a:t>mos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                 G       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Nós vos damos graças  Por vossa imensa glória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71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C       G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Jesus Cristo Filho Unigênito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latin typeface="+mn-lt"/>
              </a:rPr>
              <a:t>                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 C                      G    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Senhor Deus, Cordeiro de Deus Filho de Deus Pai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616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Tende piedade de nós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tirais o pecado do mundo Acolhei a nossa súplica</a:t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 </a:t>
            </a:r>
            <a:r>
              <a:rPr lang="pt-BR" sz="40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000" b="1" dirty="0">
                <a:solidFill>
                  <a:srgbClr val="002060"/>
                </a:solidFill>
                <a:latin typeface="+mn-lt"/>
              </a:rPr>
              <a:t>                            G                            C                         D</a:t>
            </a:r>
            <a:r>
              <a:rPr lang="pt-BR" sz="4000" dirty="0">
                <a:latin typeface="+mn-lt"/>
              </a:rPr>
              <a:t/>
            </a:r>
            <a:br>
              <a:rPr lang="pt-BR" sz="4000" dirty="0">
                <a:latin typeface="+mn-lt"/>
              </a:rPr>
            </a:br>
            <a:r>
              <a:rPr lang="pt-BR" sz="4000" dirty="0">
                <a:latin typeface="+mn-lt"/>
              </a:rPr>
              <a:t>Vós, que estais à direita do Pai Tende piedade de nós</a:t>
            </a:r>
            <a:endParaRPr lang="pt-BR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1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sz="44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 sois o </a:t>
            </a:r>
            <a:r>
              <a:rPr lang="pt-BR" sz="4400" dirty="0" err="1">
                <a:latin typeface="+mn-lt"/>
              </a:rPr>
              <a:t>Sa_nto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</a:t>
            </a:r>
            <a:r>
              <a:rPr lang="pt-BR" sz="4400" b="1" dirty="0" err="1">
                <a:solidFill>
                  <a:srgbClr val="002060"/>
                </a:solidFill>
                <a:latin typeface="+mn-lt"/>
              </a:rPr>
              <a:t>Am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Senhor</a:t>
            </a:r>
            <a:br>
              <a:rPr lang="pt-BR" sz="4400" dirty="0">
                <a:latin typeface="+mn-lt"/>
              </a:rPr>
            </a:br>
            <a:r>
              <a:rPr lang="pt-BR" sz="4400" b="1" dirty="0">
                <a:solidFill>
                  <a:srgbClr val="002060"/>
                </a:solidFill>
                <a:latin typeface="+mn-lt"/>
              </a:rPr>
              <a:t>                     C                    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Só vós, o Altíssimo, Jesus Cristo</a:t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E                       A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Com o Espírito Santo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98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4400" b="1" dirty="0">
                <a:latin typeface="+mn-lt"/>
              </a:rPr>
              <a:t> </a:t>
            </a:r>
            <a:r>
              <a:rPr lang="pt-BR" sz="4400" b="1" dirty="0" smtClean="0">
                <a:latin typeface="+mn-lt"/>
              </a:rPr>
              <a:t>                               </a:t>
            </a:r>
            <a:r>
              <a:rPr lang="pt-BR" sz="4400" b="1" dirty="0" smtClean="0">
                <a:solidFill>
                  <a:srgbClr val="002060"/>
                </a:solidFill>
                <a:latin typeface="+mn-lt"/>
              </a:rPr>
              <a:t>G           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pt-BR" sz="4400" dirty="0">
                <a:latin typeface="+mn-lt"/>
              </a:rPr>
              <a:t/>
            </a:r>
            <a:br>
              <a:rPr lang="pt-BR" sz="4400" dirty="0">
                <a:latin typeface="+mn-lt"/>
              </a:rPr>
            </a:br>
            <a:r>
              <a:rPr lang="pt-BR" sz="4400" dirty="0">
                <a:latin typeface="+mn-lt"/>
              </a:rPr>
              <a:t>Na glória de Deus Pai amém! </a:t>
            </a:r>
            <a:r>
              <a:rPr lang="pt-BR" sz="4400" b="1" dirty="0">
                <a:solidFill>
                  <a:srgbClr val="002060"/>
                </a:solidFill>
                <a:latin typeface="+mn-lt"/>
              </a:rPr>
              <a:t>(4x)</a:t>
            </a:r>
            <a:endParaRPr lang="pt-BR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747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Glória a Deus nas Alturas Tom: D</vt:lpstr>
      <vt:lpstr>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</vt:lpstr>
      <vt:lpstr>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</vt:lpstr>
      <vt:lpstr>                         C       G               D Senhor Jesus Cristo Filho Unigênito                                C                      G                   D Senhor Deus, Cordeiro de Deus Filho de Deus Pai</vt:lpstr>
      <vt:lpstr>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</vt:lpstr>
      <vt:lpstr>                      Am  D Só vós sois o Sa_nto                Am  D Só vós, o Senhor                      C                    D Só vós, o Altíssimo, Jesus Cristo  E                       A Com o Espírito Santo</vt:lpstr>
      <vt:lpstr>                                G            D Na glória de Deus Pai amém! (4x)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 a Deus nas Alturas Tom: D     D                             C Glória a Deus nas alturas    G                                                             D E paz na Terra Aos homens por Ele amados                           C                  G                                D Senhor Deus, rei dos céus Deus Pai Todo Poderoso                       Am   D Nós vos louva__mos                          Am  D Nós vos bendize__mos                      Am  D Nós vos adora__mos                          Am  D Nós vos glorifica__mos                              C                 G                      D Nós vos damos graças  Por vossa imensa glória                                C       G               D Senhor Jesus Cristo Filho Unigênito                                C                      G                   D Senhor Deus, Cordeiro de Deus Filho de Deus Pai   Am                            G                            C                         D Vós, que tirais o pecado do mundo Tende piedade de nós  Am                            G                            C                         D Vós, que tirais o pecado do mundo Acolhei a nossa súplica  Am                            G                            C                         D Vós, que estais à direita do Pai Tende piedade de nós                       Am  D Só vós sois o Sa_nto                Am  D Só vós, o Senhor                      C                    D Só vós, o Altíssimo, Jesus Cristo  E                       A Com o Espírito Santo                           G            D Na glória de Deus Pai amém! (4x) </dc:title>
  <dc:creator>User</dc:creator>
  <cp:lastModifiedBy>User</cp:lastModifiedBy>
  <cp:revision>2</cp:revision>
  <dcterms:created xsi:type="dcterms:W3CDTF">2022-01-12T12:31:18Z</dcterms:created>
  <dcterms:modified xsi:type="dcterms:W3CDTF">2022-01-12T13:28:26Z</dcterms:modified>
</cp:coreProperties>
</file>