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Glória a Deus nas Alturas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B                             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Glória a Deus nas alturas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E                                                             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E paz na Terra Aos homens por Ele amados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A                  E                                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rei dos céus Deus Pai Todo </a:t>
            </a:r>
            <a:r>
              <a:rPr lang="pt-BR" sz="4400" dirty="0" smtClean="0">
                <a:latin typeface="+mn-lt"/>
              </a:rPr>
              <a:t>Poderoso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82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smtClean="0">
                <a:latin typeface="+mn-lt"/>
              </a:rPr>
              <a:t>  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louva__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bendize__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adora__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glorifica__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A                 E                      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damos graças  Por vossa imensa glória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9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                        A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E               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Jesus Cristo Filho Unigênito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A                     E                   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Cordeiro de Deus Filho de Deus Pai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002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 E                        A                        B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Tende piedade de nós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E                         A                         B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Acolhei a nossa súplica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E                    A                         B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estais à direita do Pai Tende piedade de nós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481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 sois o </a:t>
            </a:r>
            <a:r>
              <a:rPr lang="pt-BR" sz="4400" dirty="0" err="1">
                <a:latin typeface="+mn-lt"/>
              </a:rPr>
              <a:t>Sa_nto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vós, o Senhor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A                    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vós, o Altíssimo, Jesus Cristo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C#                       F#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Com o Espírito Santo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93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smtClean="0">
                <a:latin typeface="+mn-lt"/>
              </a:rPr>
              <a:t>                            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E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Na glória de Deus Pai amém!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(4x)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9868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Glória a Deus nas Alturas Tom: B</vt:lpstr>
      <vt:lpstr>   B                             A Glória a Deus nas alturas    E                                                             B E paz na Terra Aos homens por Ele amados                           A                  E                                B Senhor Deus, rei dos céus Deus Pai Todo Poderoso</vt:lpstr>
      <vt:lpstr>                    F#m   B Nós vos louva__mos                          F#m   B Nós vos bendize__mos                      F#m    B Nós vos adora__mos                          F#m    B Nós vos glorifica__mos                              A                 E                      B Nós vos damos graças  Por vossa imensa glória</vt:lpstr>
      <vt:lpstr>                            A       E               B Senhor Jesus Cristo Filho Unigênito                                A                     E                   B Senhor Deus, Cordeiro de Deus Filho de Deus Pai</vt:lpstr>
      <vt:lpstr> F#m                         E                        A                        B Vós, que tirais o pecado do mundo Tende piedade de nós  F#m                        E                         A                         B Vós, que tirais o pecado do mundo Acolhei a nossa súplica  F#m                        E                    A                         B Vós, que estais à direita do Pai Tende piedade de nós</vt:lpstr>
      <vt:lpstr> F#m     B Só vós sois o Sa_nto                F#m    B Só vós, o Senhor                      A                    B Só vós, o Altíssimo, Jesus Cristo  C#                       F# Com o Espírito Santo</vt:lpstr>
      <vt:lpstr>                                E           B Na glória de Deus Pai amém! (4x)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12</cp:revision>
  <dcterms:created xsi:type="dcterms:W3CDTF">2022-01-12T12:31:18Z</dcterms:created>
  <dcterms:modified xsi:type="dcterms:W3CDTF">2022-01-12T13:35:20Z</dcterms:modified>
</cp:coreProperties>
</file>