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C#                             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                   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F#       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F#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F#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F#                        B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F#                         B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F#                    B     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F#           C#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C#     C#                             B Glória a Deus nas alturas    F#                                                             C# E paz na Terra Aos homens por Ele amados                           B                  F#                                C# Senhor Deus, rei dos céus Deus Pai Todo Poderoso                       G#m   C# Nós vos louva__mos                          G#m   C# Nós vos bendize__mos                      G#m    C# Nós vos adora__mos                          G#m    C# Nós vos glorifica__mos                              B                 F#                      C# Nós vos damos graças  Por vossa imensa glória                                B       F#               C# Senhor Jesus Cristo Filho Unigênito                                B                    F#                   C# Senhor Deus, Cordeiro de Deus Filho de Deus Pai   G#m                         F#                        B                        C# Vós, que tirais o pecado do mundo Tende piedade de nós  G#m                        F#                         B                         C# Vós, que tirais o pecado do mundo Acolhei a nossa súplica  G#m                        F#                    B                         C# Vós, que estais à direita do Pai Tende piedade de nós                       G#m     C# Só vós sois o Sa_nto                G#m    C# Só vós, o Senhor                      B                    C# Só vós, o Altíssimo, Jesus Cristo  D#                       G# Com o Espírito Santo                           F#           C#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12</cp:revision>
  <dcterms:created xsi:type="dcterms:W3CDTF">2022-01-12T12:31:18Z</dcterms:created>
  <dcterms:modified xsi:type="dcterms:W3CDTF">2022-01-12T12:56:09Z</dcterms:modified>
</cp:coreProperties>
</file>