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             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F        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F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Bb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F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F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F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C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C     C                             Bb Glória a Deus nas alturas    F                                                             C E paz na Terra Aos homens por Ele amados                           Bb                  F                                C Senhor Deus, rei dos céus Deus Pai Todo Poderoso                       Gm   C Nós vos louva__mos                          Gm   C Nós vos bendize__mos                      Gm    C Nós vos adora__mos                          Gm    C Nós vos glorifica__mos                              Bb                 F                      C Nós vos damos graças  Por vossa imensa glória                                Bb       F               C Senhor Jesus Cristo Filho Unigênito                                Bb                    F                   C Senhor Deus, Cordeiro de Deus Filho de Deus Pai   Gm                         F                        Bb                        C Vós, que tirais o pecado do mundo Tende piedade de nós  Gm                        F                         Bb                         C Vós, que tirais o pecado do mundo Acolhei a nossa súplica  Gm                        F                    Bb                         C Vós, que estais à direita do Pai Tende piedade de nós                       Gm     C Só vós sois o Sa_nto                Gm    C Só vós, o Senhor                      Bb                    C Só vós, o Altíssimo, Jesus Cristo  D                       G Com o Espírito Santo                           F           C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11</cp:revision>
  <dcterms:created xsi:type="dcterms:W3CDTF">2022-01-12T12:31:18Z</dcterms:created>
  <dcterms:modified xsi:type="dcterms:W3CDTF">2022-01-12T12:54:35Z</dcterms:modified>
</cp:coreProperties>
</file>