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        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B     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B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E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  B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B                        E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B                         E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B                    E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F#     F#                             E Glória a Deus nas alturas    B                                                             F# E paz na Terra Aos homens por Ele amados                           E                  B                                F# Senhor Deus, rei dos céus Deus Pai Todo Poderoso                       C#m   F# Nós vos louva__mos                          C#m   F# Nós vos bendize__mos                      C#m    F# Nós vos adora__mos                          C#m    F# Nós vos glorifica__mos                              E                 B                      F# Nós vos damos graças  Por vossa imensa glória                                E       B               F# Senhor Jesus Cristo Filho Unigênito                                E                      B                   F# Senhor Deus, Cordeiro de Deus Filho de Deus Pai   C#m                         B                        E                        F# Vós, que tirais o pecado do mundo Tende piedade de nós  C#m                        B                         E                         F# Vós, que tirais o pecado do mundo Acolhei a nossa súplica  C#m                        B                    E                         F# Vós, que estais à direita do Pai Tende piedade de nós                       C#m     F# Só vós sois o Sa_nto                C#m    F# Só vós, o Senhor                      E                    F# Só vós, o Altíssimo, Jesus Cristo  G#                       C# Com o Espírito Santo                           B            F#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5</cp:revision>
  <dcterms:created xsi:type="dcterms:W3CDTF">2022-01-12T12:31:18Z</dcterms:created>
  <dcterms:modified xsi:type="dcterms:W3CDTF">2022-01-12T12:42:30Z</dcterms:modified>
</cp:coreProperties>
</file>