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               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A     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A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A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  A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A                        D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A                         D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A                    D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E     E                             D Glória a Deus nas alturas    A                                                             E E paz na Terra Aos homens por Ele amados                           D                  A                                E Senhor Deus, rei dos céus Deus Pai Todo Poderoso                       Bm   E Nós vos louva__mos                          Bm   E Nós vos bendize__mos                      Bm    E Nós vos adora__mos                          Bm    E Nós vos glorifica__mos                              D                 A                      E Nós vos damos graças  Por vossa imensa glória                                D       A               E Senhor Jesus Cristo Filho Unigênito                                D                      A                   E Senhor Deus, Cordeiro de Deus Filho de Deus Pai   Bm                         A                        D                         E Vós, que tirais o pecado do mundo Tende piedade de nós  Bm                        A                         D                         E Vós, que tirais o pecado do mundo Acolhei a nossa súplica  Bm                        A                    D                         E Vós, que estais à direita do Pai Tende piedade de nós                       Bm     E Só vós sois o Sa_nto                Bm    E Só vós, o Senhor                      D                    E Só vós, o Altíssimo, Jesus Cristo  F#                       B Com o Espírito Santo                           A            E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3</cp:revision>
  <dcterms:created xsi:type="dcterms:W3CDTF">2022-01-12T12:31:18Z</dcterms:created>
  <dcterms:modified xsi:type="dcterms:W3CDTF">2022-01-12T12:36:52Z</dcterms:modified>
</cp:coreProperties>
</file>