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nas Alturas</a:t>
            </a:r>
            <a:br>
              <a:rPr lang="pt-BR" sz="2000" b="1" dirty="0">
                <a:latin typeface="+mn-lt"/>
              </a:rPr>
            </a:br>
            <a:r>
              <a:rPr lang="pt-BR" sz="2000" b="1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Glória a Deus nas alturas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                  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 paz na Terra Aos homens por Ele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G#          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rei dos céus Deus Pai Todo Poderoso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louva__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bendize__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adora__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glorifica__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G#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damos graças  Por vossa imensa glória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000" b="1" smtClean="0">
                <a:solidFill>
                  <a:srgbClr val="002060"/>
                </a:solidFill>
                <a:latin typeface="+mn-lt"/>
              </a:rPr>
              <a:t>C#       G#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Jesus Cristo Filho Unigênito</a:t>
            </a:r>
            <a:br>
              <a:rPr lang="pt-BR" sz="2000" dirty="0">
                <a:latin typeface="+mn-lt"/>
              </a:rPr>
            </a:br>
            <a:r>
              <a:rPr lang="pt-BR" sz="2000" b="1">
                <a:latin typeface="+mn-lt"/>
              </a:rPr>
              <a:t>                            </a:t>
            </a:r>
            <a:r>
              <a:rPr lang="pt-BR" sz="2000" b="1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smtClean="0">
                <a:solidFill>
                  <a:srgbClr val="002060"/>
                </a:solidFill>
                <a:latin typeface="+mn-lt"/>
              </a:rPr>
              <a:t>C#                      G#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Cordeiro de Deus Filho de Deus Pai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G#                        C#   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G#                         C#   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Acolhei a nossa súplica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G#                    C#   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à direita do Pai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 sois o </a:t>
            </a:r>
            <a:r>
              <a:rPr lang="pt-BR" sz="2000" dirty="0" err="1">
                <a:latin typeface="+mn-lt"/>
              </a:rPr>
              <a:t>Sa_nto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Altíssimo, Jesus Cristo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Santo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glória de Deus Pai amém!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(4x)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nas Alturas Tom: D#     D#                             C# Glória a Deus nas alturas    G#                                                             D# E paz na Terra Aos homens por Ele amados                           C#                  G#                                D# Senhor Deus, rei dos céus Deus Pai Todo Poderoso                       Bbm   D# Nós vos louva__mos                          Bbm  D# Nós vos bendize__mos                      Bbm  D# Nós vos adora__mos                          Bbm  D# Nós vos glorifica__mos                              C#                 G#                      D# Nós vos damos graças  Por vossa imensa glória                                C#       G#               D# Senhor Jesus Cristo Filho Unigênito                                C#                      G#                   D# Senhor Deus, Cordeiro de Deus Filho de Deus Pai   Bbm                         G#                        C#                         D# Vós, que tirais o pecado do mundo Tende piedade de nós  Bbm                        G#                         C#                         D# Vós, que tirais o pecado do mundo Acolhei a nossa súplica  Bbm                        G#                    C#                         D# Vós, que estais à direita do Pai Tende piedade de nós                       Bbm  D# Só vós sois o Sa_nto                Bbm  D# Só vós, o Senhor                      C#                    D# Só vós, o Altíssimo, Jesus Cristo  F                       Bb Com o Espírito Santo                           G#            D# Na glória de Deus Pai amém! (4x)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2</cp:revision>
  <dcterms:created xsi:type="dcterms:W3CDTF">2022-01-12T12:31:18Z</dcterms:created>
  <dcterms:modified xsi:type="dcterms:W3CDTF">2022-01-12T12:35:06Z</dcterms:modified>
</cp:coreProperties>
</file>