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96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5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04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6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67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38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0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07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6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06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08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00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000" b="1" dirty="0">
                <a:latin typeface="+mn-lt"/>
              </a:rPr>
              <a:t>Glória a Deus nas Alturas</a:t>
            </a:r>
            <a:br>
              <a:rPr lang="pt-BR" sz="2000" b="1" dirty="0">
                <a:latin typeface="+mn-lt"/>
              </a:rPr>
            </a:br>
            <a:r>
              <a:rPr lang="pt-BR" sz="2000" b="1" dirty="0" smtClean="0">
                <a:latin typeface="+mn-lt"/>
              </a:rPr>
              <a:t>Tom: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2000" b="1" dirty="0" smtClean="0">
                <a:latin typeface="+mn-lt"/>
              </a:rPr>
              <a:t/>
            </a:r>
            <a:br>
              <a:rPr lang="pt-BR" sz="2000" b="1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D                          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Glória a Deus nas alturas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G                                                   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E paz na Terra Aos homens por Ele amados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                  G                      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Deus, rei dos céus Deus Pai Todo Poderoso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louva__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bendize__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adora__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glorifica__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                 G            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damos graças  Por vossa imensa glória</a:t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C       G     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Jesus Cristo Filho Unigênito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C                      G         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Deus, Cordeiro de Deus Filho de Deus Pai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 G                            C               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tirais o pecado do mundo Tende piedade de nós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 G                            C               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tirais o pecado do mundo Acolhei a nossa súplica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 G                            C               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estais à direita do Pai Tende piedade de nós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Só vós sois o </a:t>
            </a:r>
            <a:r>
              <a:rPr lang="pt-BR" sz="2000" dirty="0" err="1">
                <a:latin typeface="+mn-lt"/>
              </a:rPr>
              <a:t>Sa_nto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Só vós, o Senhor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C          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Só vós, o Altíssimo, Jesus Cristo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E                       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Com o Espírito Santo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G  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glória de Deus Pai amém!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(4x)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5247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nas Alturas Tom: D     D                             C Glória a Deus nas alturas    G                                                             D E paz na Terra Aos homens por Ele amados                           C                  G                                D Senhor Deus, rei dos céus Deus Pai Todo Poderoso                       Am   D Nós vos louva__mos                          Am  D Nós vos bendize__mos                      Am  D Nós vos adora__mos                          Am  D Nós vos glorifica__mos                              C                 G                      D Nós vos damos graças  Por vossa imensa glória                                C       G               D Senhor Jesus Cristo Filho Unigênito                                C                      G                   D Senhor Deus, Cordeiro de Deus Filho de Deus Pai   Am                            G                            C                         D Vós, que tirais o pecado do mundo Tende piedade de nós  Am                            G                            C                         D Vós, que tirais o pecado do mundo Acolhei a nossa súplica  Am                            G                            C                         D Vós, que estais à direita do Pai Tende piedade de nós                       Am  D Só vós sois o Sa_nto                Am  D Só vós, o Senhor                      C                    D Só vós, o Altíssimo, Jesus Cristo  E                       A Com o Espírito Santo                           G            D Na glória de Deus Pai amém! (4x)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nas Alturas Tom: D     D                             C Glória a Deus nas alturas    G                                                             D E paz na Terra Aos homens por Ele amados                           C                  G                                D Senhor Deus, rei dos céus Deus Pai Todo Poderoso                       Am   D Nós vos louva__mos                          Am  D Nós vos bendize__mos                      Am  D Nós vos adora__mos                          Am  D Nós vos glorifica__mos                              C                 G                      D Nós vos damos graças  Por vossa imensa glória                                C       G               D Senhor Jesus Cristo Filho Unigênito                                C                      G                   D Senhor Deus, Cordeiro de Deus Filho de Deus Pai   Am                            G                            C                         D Vós, que tirais o pecado do mundo Tende piedade de nós  Am                            G                            C                         D Vós, que tirais o pecado do mundo Acolhei a nossa súplica  Am                            G                            C                         D Vós, que estais à direita do Pai Tende piedade de nós                       Am  D Só vós sois o Sa_nto                Am  D Só vós, o Senhor                      C                    D Só vós, o Altíssimo, Jesus Cristo  E                       A Com o Espírito Santo                           G            D Na glória de Deus Pai amém! (4x) </dc:title>
  <dc:creator>User</dc:creator>
  <cp:lastModifiedBy>User</cp:lastModifiedBy>
  <cp:revision>1</cp:revision>
  <dcterms:created xsi:type="dcterms:W3CDTF">2022-01-12T12:31:18Z</dcterms:created>
  <dcterms:modified xsi:type="dcterms:W3CDTF">2022-01-12T12:33:20Z</dcterms:modified>
</cp:coreProperties>
</file>