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000" b="1" dirty="0">
                <a:latin typeface="+mn-lt"/>
              </a:rPr>
              <a:t>Glória a Deus nas Alturas</a:t>
            </a:r>
            <a:br>
              <a:rPr lang="pt-BR" sz="2000" b="1" dirty="0">
                <a:latin typeface="+mn-lt"/>
              </a:rPr>
            </a:br>
            <a:r>
              <a:rPr lang="pt-BR" sz="2000" b="1" dirty="0" smtClean="0">
                <a:latin typeface="+mn-lt"/>
              </a:rPr>
              <a:t>Tom: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G#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Glória a Deus nas alturas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                  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 paz na Terra Aos homens por Ele amados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D#       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rei dos céus Deus Pai Todo Poderoso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louva__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bendize__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adora__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glorifica__</a:t>
            </a:r>
            <a:r>
              <a:rPr lang="pt-BR" sz="2000" dirty="0" err="1">
                <a:latin typeface="+mn-lt"/>
              </a:rPr>
              <a:t>mos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D#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Nós vos damos graças  Por vossa imensa glória</a:t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000" b="1" smtClean="0">
                <a:solidFill>
                  <a:srgbClr val="002060"/>
                </a:solidFill>
                <a:latin typeface="+mn-lt"/>
              </a:rPr>
              <a:t>G#       D#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Jesus Cristo Filho Unigênito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 D#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Senhor Deus, Cordeiro de Deus Filho de Deus Pai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D#                        G#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D#                         G#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tirais o pecado do mundo Acolhei a nossa súplica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D#                    G#     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Vós, que estais à direita do Pai Tende piedade de nós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</a:t>
            </a:r>
            <a:r>
              <a:rPr lang="pt-BR" sz="2000" b="1" dirty="0" smtClean="0">
                <a:latin typeface="+mn-lt"/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 sois o </a:t>
            </a:r>
            <a:r>
              <a:rPr lang="pt-BR" sz="2000" dirty="0" err="1">
                <a:latin typeface="+mn-lt"/>
              </a:rPr>
              <a:t>Sa_nto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Senhor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G#  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Só vós, o Altíssimo, Jesus Cristo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C                       F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Com o Espírito Santo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latin typeface="+mn-lt"/>
              </a:rPr>
              <a:t>     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D#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glória de Deus Pai amém!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(4x)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nas Alturas Tom: Bb     Bb                             G# Glória a Deus nas alturas    D#                                                             Bb E paz na Terra Aos homens por Ele amados                           G#                  D#                                Bb Senhor Deus, rei dos céus Deus Pai Todo Poderoso                       Fm   Bb Nós vos louva__mos                          Fm   Bb Nós vos bendize__mos                      Fm    Bb Nós vos adora__mos                          Fm    Bb Nós vos glorifica__mos                              G#                 D#                      Bb Nós vos damos graças  Por vossa imensa glória                                G#       D#               Bb Senhor Jesus Cristo Filho Unigênito                                G#                     D#                   Bb Senhor Deus, Cordeiro de Deus Filho de Deus Pai   Fm                         D#                        G#                        Bb Vós, que tirais o pecado do mundo Tende piedade de nós  Fm                        D#                         G#                         Bb Vós, que tirais o pecado do mundo Acolhei a nossa súplica  Fm                        D#                    G#                         Bb Vós, que estais à direita do Pai Tende piedade de nós                       Fm     Bb Só vós sois o Sa_nto                Fm    Bb Só vós, o Senhor                      G#                    Bb Só vós, o Altíssimo, Jesus Cristo  C                       F Com o Espírito Santo                           D#           Bb Na glória de Deus Pai amém! (4x)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9</cp:revision>
  <dcterms:created xsi:type="dcterms:W3CDTF">2022-01-12T12:31:18Z</dcterms:created>
  <dcterms:modified xsi:type="dcterms:W3CDTF">2022-01-12T12:50:54Z</dcterms:modified>
</cp:coreProperties>
</file>