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9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5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4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6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6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08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000" b="1" dirty="0">
                <a:latin typeface="+mn-lt"/>
              </a:rPr>
              <a:t>Glória a Deus nas Alturas</a:t>
            </a:r>
            <a:br>
              <a:rPr lang="pt-BR" sz="2000" b="1" dirty="0">
                <a:latin typeface="+mn-lt"/>
              </a:rPr>
            </a:br>
            <a:r>
              <a:rPr lang="pt-BR" sz="2000" b="1" dirty="0" smtClean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000" b="1" dirty="0" smtClean="0">
                <a:latin typeface="+mn-lt"/>
              </a:rPr>
              <a:t/>
            </a:r>
            <a:br>
              <a:rPr lang="pt-BR" sz="2000" b="1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  F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Glória a Deus nas alturas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                                                   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E paz na Terra Aos homens por Ele amados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                  C                      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Deus, rei dos céus Deus Pai Todo Poderoso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Dm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louva__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Dm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bendize__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Dm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adora__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Dm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glorifica__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                 C            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damos graças  Por vossa imensa glória</a:t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2000" b="1" smtClean="0">
                <a:solidFill>
                  <a:srgbClr val="002060"/>
                </a:solidFill>
                <a:latin typeface="+mn-lt"/>
              </a:rPr>
              <a:t>F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     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Jesus Cristo Filho Unigênito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                     C         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Deus, Cordeiro de Deus Filho de Deus Pai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Dm                         C                        F              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tirais o pecado do mundo Tende piedade de nós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Dm                        C                         F               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tirais o pecado do mundo Acolhei a nossa súplica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Dm                        C                    F               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estais à direita do Pai Tende piedade de nós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Dm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 sois o </a:t>
            </a:r>
            <a:r>
              <a:rPr lang="pt-BR" sz="2000" dirty="0" err="1">
                <a:latin typeface="+mn-lt"/>
              </a:rPr>
              <a:t>Sa_nto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Dm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vós, o Senhor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          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vós, o Altíssimo, Jesus Cristo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A                       D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Com o Espírito Santo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            G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glória de Deus Pai amém!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(4x)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5247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nas Alturas Tom: G     G                             F Glória a Deus nas alturas    C                                                             G E paz na Terra Aos homens por Ele amados                           F                  C                                G Senhor Deus, rei dos céus Deus Pai Todo Poderoso                       Dm   G Nós vos louva__mos                          Dm   G Nós vos bendize__mos                      Dm    G Nós vos adora__mos                          Dm    G Nós vos glorifica__mos                              F                 C                      G Nós vos damos graças  Por vossa imensa glória                                F       C               G Senhor Jesus Cristo Filho Unigênito                                F                     C                   G Senhor Deus, Cordeiro de Deus Filho de Deus Pai   Dm                         C                        F                        G Vós, que tirais o pecado do mundo Tende piedade de nós  Dm                        C                         F                         G Vós, que tirais o pecado do mundo Acolhei a nossa súplica  Dm                        C                    F                         G Vós, que estais à direita do Pai Tende piedade de nós                       Dm     G Só vós sois o Sa_nto                Dm    G Só vós, o Senhor                      F                    G Só vós, o Altíssimo, Jesus Cristo  A                       D Com o Espírito Santo                           C            G Na glória de Deus Pai amém! (4x)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nas Alturas Tom: D     D                             C Glória a Deus nas alturas    G                                                             D E paz na Terra Aos homens por Ele amados                           C                  G                                D Senhor Deus, rei dos céus Deus Pai Todo Poderoso                       Am   D Nós vos louva__mos                          Am  D Nós vos bendize__mos                      Am  D Nós vos adora__mos                          Am  D Nós vos glorifica__mos                              C                 G                      D Nós vos damos graças  Por vossa imensa glória                                C       G               D Senhor Jesus Cristo Filho Unigênito                                C                      G                   D Senhor Deus, Cordeiro de Deus Filho de Deus Pai   Am                            G                            C                         D Vós, que tirais o pecado do mundo Tende piedade de nós  Am                            G                            C                         D Vós, que tirais o pecado do mundo Acolhei a nossa súplica  Am                            G                            C                         D Vós, que estais à direita do Pai Tende piedade de nós                       Am  D Só vós sois o Sa_nto                Am  D Só vós, o Senhor                      C                    D Só vós, o Altíssimo, Jesus Cristo  E                       A Com o Espírito Santo                           G            D Na glória de Deus Pai amém! (4x) </dc:title>
  <dc:creator>User</dc:creator>
  <cp:lastModifiedBy>User</cp:lastModifiedBy>
  <cp:revision>6</cp:revision>
  <dcterms:created xsi:type="dcterms:W3CDTF">2022-01-12T12:31:18Z</dcterms:created>
  <dcterms:modified xsi:type="dcterms:W3CDTF">2022-01-12T12:45:35Z</dcterms:modified>
</cp:coreProperties>
</file>