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F                      G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F                   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Paz na terra seus amados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F                G         </a:t>
            </a:r>
            <a:b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F             G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que foram libertados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1163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G    C     F          G     C    C7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G       C    F         G     C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605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F   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F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Adoramos, bendizemos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F                     G 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F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Vossos dons agradecemos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0061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F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F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Unigênito do pai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F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F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Nossas culpas perdoai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26423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G    C         F      G     C    C7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G       C        F      G      C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326194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F                   G     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nosso intercessor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     F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F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Atendei nosso clamor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355496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F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F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altíssimo, 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F           G</a:t>
            </a:r>
            <a:b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F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 no esplendor</a:t>
            </a:r>
            <a:endParaRPr lang="pt-BR" sz="19300" dirty="0"/>
          </a:p>
        </p:txBody>
      </p:sp>
    </p:spTree>
    <p:extLst>
      <p:ext uri="{BB962C8B-B14F-4D97-AF65-F5344CB8AC3E}">
        <p14:creationId xmlns:p14="http://schemas.microsoft.com/office/powerpoint/2010/main" val="176626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G    C       F        G     C    C7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G       C        F      G     C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04762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Glória a Deus nos Altos Céus Tom: C</vt:lpstr>
      <vt:lpstr> C            F                      G       Glória a Deus nos altos céus, C        F                      G Paz na terra seus amados   C              F                G          a vós louvam, rei celeste,  C              F             G Os que foram libertados</vt:lpstr>
      <vt:lpstr>F         G    C     F          G     C    C7 Glória a Deus!  Glória a Deus! F        G       C    F         G     C      Glória a Deus!  Alória a Eeus!</vt:lpstr>
      <vt:lpstr> C          F                          G Deus e pai, nós vos louvamos, C     F                   G Adoramos, bendizemos C            F                     G       Damos glória ao vosso nome,  C          F                    G Vossos dons agradecemos</vt:lpstr>
      <vt:lpstr>C            F                  G Senhor nosso, Jesus Cristo,  C    F            G Unigênito do pai C          F                       G Vós, de Deus cordeiro santo,  C          F               G Nossas culpas perdoai</vt:lpstr>
      <vt:lpstr>F        G    C         F      G     C    C7 Glória a Deus!  Glória a Deus! F       G       C        F      G      C      Glória a Deus!  Alória a Eeus!</vt:lpstr>
      <vt:lpstr>C                F                   G      Vós, que estais junto do pai,  C       F                   G Como nosso intercessor  C      F                  G Acolhei nossos pedidos,  C      F                   G Atendei nosso clamor</vt:lpstr>
      <vt:lpstr>C          F                   G Vós somente sois o santo,  C    F                     G O altíssimo, o Senhor C             F           G Com o espírito divino,  C             F                    G De Eeus pai no esplendor</vt:lpstr>
      <vt:lpstr>F         G    C       F        G     C    C7 Glória a Deus!  Glória a Deus! F       G       C        F      G     C      Glória a Deus!  Alória a Eeus!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19</cp:revision>
  <dcterms:created xsi:type="dcterms:W3CDTF">2022-07-28T12:05:01Z</dcterms:created>
  <dcterms:modified xsi:type="dcterms:W3CDTF">2022-07-28T13:01:27Z</dcterms:modified>
</cp:coreProperties>
</file>