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B                      C#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B         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B                C#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B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F#     B          C#     F#    F#7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B         C#     F#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B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B                     C#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B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B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F#         B      C#     F#    F#7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C#       F#        B      C#      F#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B                   C#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F#      B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B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B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B           C#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B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F#       B        C#     F#    F#7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C#       F#        B      C#     F#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F#</vt:lpstr>
      <vt:lpstr> F#            B                      C#       Glória a Deus nos altos céus, F#        B                      C# Paz na terra seus amados   F#              B                C#          a vós louvam, rei celeste,  F#              B             C# Os que foram libertados</vt:lpstr>
      <vt:lpstr>B         C#    F#     B          C#     F#    F#7 Glória a Deus!  Glória a Deus! B        C#       F#    B         C#     F#      Glória a Deus!  Alória a Eeus!</vt:lpstr>
      <vt:lpstr> F#          B                          C# Deus e pai, nós vos louvamos, F#     B                   C# Adoramos, bendizemos F#            B                     C#       Damos glória ao vosso nome,  F#          B                    C# Vossos dons agradecemos</vt:lpstr>
      <vt:lpstr>F#            B                  C# Senhor nosso, Jesus Cristo,  F#    B            C# Unigênito do pai F#          B                       C# Vós, de Deus cordeiro santo,  F#          B               C# Nossas culpas perdoai</vt:lpstr>
      <vt:lpstr>B        C#    F#         B      C#     F#    F#7 Glória a Deus!  Glória a Deus! B       C#       F#        B      C#      F#      Glória a Deus!  Alória a Eeus!</vt:lpstr>
      <vt:lpstr>F#                B                   C#      Vós, que estais junto do pai,  F#       B                   C# Como nosso intercessor  F#      B                  C# Acolhei nossos pedidos,  F#      B                   C# Atendei nosso clamor</vt:lpstr>
      <vt:lpstr>F#          B                   C# Vós somente sois o santo,  F#    B                     C# O altíssimo, o Senhor F#             B           C# Com o espírito divino,  F#             B                    C# De Eeus pai no esplendor</vt:lpstr>
      <vt:lpstr>B         C#    F#       B        C#     F#    F#7 Glória a Deus!  Glória a Deus! B       C#       F#        B      C#     F#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13</cp:revision>
  <dcterms:created xsi:type="dcterms:W3CDTF">2022-07-28T12:05:01Z</dcterms:created>
  <dcterms:modified xsi:type="dcterms:W3CDTF">2022-07-28T12:50:16Z</dcterms:modified>
</cp:coreProperties>
</file>