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C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C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Paz na terra seus amados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   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C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que foram libertados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1163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    F    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     F    F7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F   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     F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605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Adoramos, bendizemos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 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Vossos dons agradecemos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0061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Unigênito do pai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Nossas culpas perdoai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26423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F        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     F    F7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       F       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      F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26194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nosso intercessor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Atendei nosso clamor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355496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altíssimo, 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 no esplendor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7662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    F      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F    F7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       F       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     F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04762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Glória a Deus nos Altos Céus Tom: F</vt:lpstr>
      <vt:lpstr> F            Bb                      C       Glória a Deus nos altos céus, F        Bb                      C Paz na terra seus amados   F              Bb                C          a vós louvam, rei celeste,  F              Bb             C Os que foram libertados</vt:lpstr>
      <vt:lpstr>Bb         C    F     Bb          C     F    F7 Glória a Deus!  Glória a Deus! Bb        C       F    Bb         C     F      Glória a Deus!  Alória a Eeus!</vt:lpstr>
      <vt:lpstr> F          Bb                          C Deus e pai, nós vos louvamos, F     Bb                   C Adoramos, bendizemos F            Bb                     C       Damos glória ao vosso nome,  F          Bb                    C Vossos dons agradecemos</vt:lpstr>
      <vt:lpstr>F            Bb                  C Senhor nosso, Jesus Cristo,  F    Bb            C Unigênito do pai F          Bb                       C Vós, de Deus cordeiro santo,  F          Bb               C Nossas culpas perdoai</vt:lpstr>
      <vt:lpstr>Bb        C    F         Bb      C     F    F7 Glória a Deus!  Glória a Deus! Bb       C       F        Bb      C      F      Glória a Deus!  Alória a Eeus!</vt:lpstr>
      <vt:lpstr>F                Bb                   C      Vós, que estais junto do pai,  F       Bb                   C Como nosso intercessor  F      Bb                  C Acolhei nossos pedidos,  F      Bb                   C Atendei nosso clamor</vt:lpstr>
      <vt:lpstr>F          Bb                   C Vós somente sois o santo,  F    Bb                     C O altíssimo, o Senhor F             Bb           C Com o espírito divino,  F             Bb                    C De Eeus pai no esplendor</vt:lpstr>
      <vt:lpstr>Bb         C    F       Bb        C     F    F7 Glória a Deus!  Glória a Deus! Bb       C       F        Bb      C     F      Glória a Deus!  Alória a Eeus!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12</cp:revision>
  <dcterms:created xsi:type="dcterms:W3CDTF">2022-07-28T12:05:01Z</dcterms:created>
  <dcterms:modified xsi:type="dcterms:W3CDTF">2022-07-28T12:33:45Z</dcterms:modified>
</cp:coreProperties>
</file>