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A                      B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A                      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A                B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A             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E     A          B     E    E7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   E    A         B     E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A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A                     B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A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A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B    E         A      B     E    E7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B       E        A      B      E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A                   B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     A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A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A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A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A           B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A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B    E       A        B     E    E7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B       E        A      B     E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E</vt:lpstr>
      <vt:lpstr> E            A                      B       Glória a Deus nos altos céus, E        A                      B Paz na terra seus amados   E              A                B          a vós louvam, rei celeste,  E              A             B Os que foram libertados</vt:lpstr>
      <vt:lpstr>A         B    E     A          B     E    E7 Glória a Deus!  Glória a Deus! A        B       E    A         B     E      Glória a Deus!  Alória a Eeus!</vt:lpstr>
      <vt:lpstr> E          A                          B Deus e pai, nós vos louvamos, E     A                   B Adoramos, bendizemos E            A                     B       Damos glória ao vosso nome,  E          A                    B Vossos dons agradecemos</vt:lpstr>
      <vt:lpstr>E            A                  B Senhor nosso, Jesus Cristo,  E    A            B Unigênito do pai E          A                       B Vós, de Deus cordeiro santo,  E          A               B Nossas culpas perdoai</vt:lpstr>
      <vt:lpstr>A        B    E         A      B     E    E7 Glória a Deus!  Glória a Deus! A       B       E        A      B      E      Glória a Deus!  Alória a Eeus!</vt:lpstr>
      <vt:lpstr>E                A                   B      Vós, que estais junto do pai,  E       A                   B Como nosso intercessor  E      A                  B Acolhei nossos pedidos,  E      A                   B Atendei nosso clamor</vt:lpstr>
      <vt:lpstr>E          A                   B Vós somente sois o santo,  E    A                     B O altíssimo, o Senhor E             A           B Com o espírito divino,  E             A                    B De Eeus pai no esplendor</vt:lpstr>
      <vt:lpstr>A         B    E       A        B     E    E7 Glória a Deus!  Glória a Deus! A       B       E        A      B     E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11</cp:revision>
  <dcterms:created xsi:type="dcterms:W3CDTF">2022-07-28T12:05:01Z</dcterms:created>
  <dcterms:modified xsi:type="dcterms:W3CDTF">2022-07-28T12:29:36Z</dcterms:modified>
</cp:coreProperties>
</file>