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G                      A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G                 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 na terra seus amados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G                A   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G        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que foram libertados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116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A    D     G          A     D    D7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   D    G         A     D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60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G 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G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Adoramos, bendizemos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G                     A 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G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Vossos dons agradecemos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0061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G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G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Unigênito do pai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G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G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Nossas culpas perdoai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26423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A    D         G      A     D    D7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A       D        G      A      D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2619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G                   A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nosso intercessor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     G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G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Atendei nosso clamor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35549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G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G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altíssimo, 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G           A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G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Deus pai no esplendor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766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A    D       G        A     D    D7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A       D        G     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D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0476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Glória a Deus nos Altos Céus Tom: D</vt:lpstr>
      <vt:lpstr> D            G                      A       Glória a Deus nos altos céus, D        G                      A Paz na terra seus amados   D              G                A          a vós louvam, rei celeste,  D              G             A Os que foram libertados</vt:lpstr>
      <vt:lpstr>G         A    D     G          A     D    D7 Glória a Deus!  Glória a Deus! G        A       D    G         A     D      Glória a Deus!  Glória a Deus!</vt:lpstr>
      <vt:lpstr> D          G                          A Deus e pai, nós vos louvamos, D     G                   A Adoramos, bendizemos D            G                     A       Damos glória ao vosso nome,  D          G                    A Vossos dons agradecemos</vt:lpstr>
      <vt:lpstr>D            G                  A Senhor nosso, Jesus Cristo,  D    G            A Unigênito do pai D          G                       A Vós, de Deus cordeiro santo,  D          G               A Nossas culpas perdoai</vt:lpstr>
      <vt:lpstr>G        A    D         G      A     D    D7 Glória a Deus!  Glória a Deus! G       A       D        G      A      D      Glória a Deus!  Glória a Deus!</vt:lpstr>
      <vt:lpstr>D                G                   A      Vós, que estais junto do pai,  D       G                   A Como nosso intercessor  D      G                  A Acolhei nossos pedidos,  D      G                   A Atendei nosso clamor</vt:lpstr>
      <vt:lpstr>D          G                   A Vós somente sois o santo,  D    G                     A O altíssimo, o Senhor D             G           A Com o espírito divino,  D             G                    A De Deus pai no esplendor</vt:lpstr>
      <vt:lpstr>G         A    D       G        A     D    D7 Glória a Deus!  Glória a Deus! G       A       D        G      A     D      Glória a Deus!  Glória a Deus!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9</cp:revision>
  <dcterms:created xsi:type="dcterms:W3CDTF">2022-07-28T12:05:01Z</dcterms:created>
  <dcterms:modified xsi:type="dcterms:W3CDTF">2022-07-28T12:27:58Z</dcterms:modified>
</cp:coreProperties>
</file>