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B6D26-9216-F6D3-EDEB-37BFCE3DC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8E479-8E12-EB4A-170D-A13DFF1D8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ED7501-65FE-E2A3-49F4-CB80CBBD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F27F99-4F99-31E1-AA5B-FFAACEA4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1699DA-CD9F-47A0-2956-60C94E16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70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464A8-352D-0229-64C8-1110F972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FD9D81-5DBD-F1DD-2357-B259A1EBE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48CC91-254B-985F-B8C8-7F9FA4FD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8D9DD7-DAD1-5A93-3F95-721384C4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34C73A-D065-670A-DFAE-B4E4A280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34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0609F9-D726-F627-5569-E163CF027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B1B120-A0D8-345C-A83E-1499DBE8A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B73E04-A678-DD3E-F96E-B5CC50AF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BB35F6-40ED-CB6D-0FCD-F3611283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54961-D214-5777-DD32-7C6934F7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03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8459B-5217-8E8A-5251-8D4DFA79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EFBDC7-8341-B18E-0468-6571C94C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17AD49-EFA2-DCE0-7A3F-8C16FA2C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72E743-02FD-F557-5D16-40F2701C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5B3B4E-A8F9-5ADF-D61C-E92042AF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39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C5E9-2082-65C9-5314-4AE2F0FD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049A46-C9E5-BFD4-E4CC-BD1B3264C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F78DA5-4E1C-EF84-62A9-01D0593E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312741-57F7-B2DA-4E39-5DBB16E1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A5DD0C-7DB3-15DE-F3E3-F79E2BF4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65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1A7B8-DD3A-60A1-23D3-69C76C96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5BBACB-C64C-247D-E843-5E3E01CE5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D338C6-DF1F-4970-F84A-DC3D7CFA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B6C213-47BE-F5A1-D51D-F1518989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04120E-B879-709E-9E94-A2B3145B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D1FF15-1CB4-A7CE-9B31-74273FC4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61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30B69-9E99-0DC6-5599-23211AE4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3A4B4F-9686-B8E8-8DDD-A8D354DF1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89255E-102E-1A62-1B10-4DD7B5EB5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2757C5-4363-BE5E-51BF-726092D70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53FA85-6B05-20C2-B4D7-53AE53E22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AA1112-0495-DB3B-5621-B7B6ED78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A4AB02-52E3-353B-710D-910A6D3C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2B40E3-615D-2707-A030-5530FEDA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58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397E3-69A2-A67F-E228-37E7EC4E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F38D322-0021-C26A-602A-5B085240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3E736B-4873-6F50-8480-38539566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A9CFA2-B97D-D787-67C7-94E07B3A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58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81A9B3-EFF2-38B8-C9EC-A80DD1BC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12DDB8-B255-67C9-E90C-A0B674D0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6D5C27-2461-B5B1-4C40-E22AE482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67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323EA-472D-B56F-0309-7AB19D52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3BA0D-C8BC-FA43-B244-2E84D39B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7995A8-0619-625C-DBA7-354A0A685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85F7BD-55DB-AE1E-90CB-4D5CAEC6C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CCEC4D-97F2-E0E1-425D-D04BB931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088F33-8C4A-FFE4-DDFF-02107070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89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E57D3-3A9B-6FBE-E61C-7C3D2CC7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F5B3EE0-EE1B-FE78-1B82-6D6AB66FA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5B2BD8-D5EC-BB98-B9B0-DCC80B6AD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0DD7C2-2A37-AE28-1A8D-35CCDA81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D4A89C-2F7C-5F6E-4F31-0F192F2E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9FEF42-F7D6-F9B3-7FA3-8819A6FA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4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060017-9AAA-7E7F-6EC9-E022E136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ECFB67-8F66-32BA-2046-165DD056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048F04-AAFF-B800-6D85-0FCA9C7C8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14BC3A-0283-77BC-DE1E-30EFA5EC3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3DB7BF-7D38-89E0-11E5-7F7CC5A09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16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 nos Altos Céus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419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   E                      F#      </a:t>
            </a:r>
            <a:b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 nos altos céus,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E                      F#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Paz na terra seus amados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     E                F#         </a:t>
            </a:r>
            <a:b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vós louvam, rei celeste, 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     E             F#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que foram libertados</a:t>
            </a:r>
            <a:endParaRPr lang="pt-BR" sz="13800" dirty="0"/>
          </a:p>
        </p:txBody>
      </p:sp>
    </p:spTree>
    <p:extLst>
      <p:ext uri="{BB962C8B-B14F-4D97-AF65-F5344CB8AC3E}">
        <p14:creationId xmlns:p14="http://schemas.microsoft.com/office/powerpoint/2010/main" val="211638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 F#    B     E          F#     B    B7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F#       B    E         F#     B</a:t>
            </a: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Alória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Eeus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36056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 E                          F#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Deus e pai, nós vos louvamos,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E                   F#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Adoramos, bendizemos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   E                     F#      </a:t>
            </a:r>
            <a:b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Damos glória ao vosso nome,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 E                    F#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Vossos dons agradecemos</a:t>
            </a:r>
            <a:endParaRPr lang="pt-BR" sz="19300" dirty="0"/>
          </a:p>
        </p:txBody>
      </p:sp>
    </p:spTree>
    <p:extLst>
      <p:ext uri="{BB962C8B-B14F-4D97-AF65-F5344CB8AC3E}">
        <p14:creationId xmlns:p14="http://schemas.microsoft.com/office/powerpoint/2010/main" val="100612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   E                  F#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Senhor nosso, Jesus Cristo,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E            F#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Unigênito do pai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 E                       F#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Vós, de Deus cordeiro santo,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 E               F#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Nossas culpas perdoai</a:t>
            </a:r>
            <a:endParaRPr lang="pt-BR" sz="19300" dirty="0"/>
          </a:p>
        </p:txBody>
      </p:sp>
    </p:spTree>
    <p:extLst>
      <p:ext uri="{BB962C8B-B14F-4D97-AF65-F5344CB8AC3E}">
        <p14:creationId xmlns:p14="http://schemas.microsoft.com/office/powerpoint/2010/main" val="264231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F#    B         E      F#     B    B7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F#       B        E      F#      B</a:t>
            </a: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Alória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Eeus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326194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       E                   F#     </a:t>
            </a:r>
            <a:b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Vós, que estais junto do pai,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           F#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nosso intercessor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      E                  F#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Acolhei nossos pedidos,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E                   F#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Atendei nosso clamor</a:t>
            </a:r>
            <a:endParaRPr lang="pt-BR" sz="19300" dirty="0"/>
          </a:p>
        </p:txBody>
      </p:sp>
    </p:spTree>
    <p:extLst>
      <p:ext uri="{BB962C8B-B14F-4D97-AF65-F5344CB8AC3E}">
        <p14:creationId xmlns:p14="http://schemas.microsoft.com/office/powerpoint/2010/main" val="355496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 E                   F#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 somente sois o santo,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E                     F#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altíssimo, o Senhor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    E           F#</a:t>
            </a:r>
            <a:b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o espírito divino,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    E                    F#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pt-BR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Eeus</a:t>
            </a: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pai no esplendor</a:t>
            </a:r>
            <a:endParaRPr lang="pt-BR" sz="19300" dirty="0"/>
          </a:p>
        </p:txBody>
      </p:sp>
    </p:spTree>
    <p:extLst>
      <p:ext uri="{BB962C8B-B14F-4D97-AF65-F5344CB8AC3E}">
        <p14:creationId xmlns:p14="http://schemas.microsoft.com/office/powerpoint/2010/main" val="176626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 F#    B       E        F#     B    B7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F#       B        E      F#     B</a:t>
            </a: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Alória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Eeus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2047623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338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Glória a Deus nos Altos Céus Tom: B</vt:lpstr>
      <vt:lpstr> B            E                      F#       Glória a Deus nos altos céus, B        E                      F# Paz na terra seus amados   B              E                F#          a vós louvam, rei celeste,  B              E             F# Os que foram libertados</vt:lpstr>
      <vt:lpstr>E         F#    B     E          F#     B    B7 Glória a Deus!  Glória a Deus! E        F#       B    E         F#     B      Glória a Deus!  Alória a Eeus!</vt:lpstr>
      <vt:lpstr> B          E                          F# Deus e pai, nós vos louvamos, B     E                   F# Adoramos, bendizemos B            E                     F#       Damos glória ao vosso nome,  B          E                    F# Vossos dons agradecemos</vt:lpstr>
      <vt:lpstr>B            E                  F# Senhor nosso, Jesus Cristo,  B    E            F# Unigênito do pai B          E                       F# Vós, de Deus cordeiro santo,  B          E               F# Nossas culpas perdoai</vt:lpstr>
      <vt:lpstr>E        F#    B         E      F#     B    B7 Glória a Deus!  Glória a Deus! E       F#       B        E      F#      B      Glória a Deus!  Alória a Eeus!</vt:lpstr>
      <vt:lpstr>B                E                   F#      Vós, que estais junto do pai,  B       E                   F# Como nosso intercessor  B      E                  F# Acolhei nossos pedidos,  B      E                   F# Atendei nosso clamor</vt:lpstr>
      <vt:lpstr>B          E                   F# Vós somente sois o santo,  B    E                     F# O altíssimo, o Senhor B             E           F# Com o espírito divino,  B             E                    F# De Eeus pai no esplendor</vt:lpstr>
      <vt:lpstr>E         F#    B       E        F#     B    B7 Glória a Deus!  Glória a Deus! E       F#       B        E      F#     B      Glória a Deus!  Alória a Eeus!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nos Altos Céus Tom: G    G             C                          D      G        C                      D Glória a Deus nos altos céus, Paz na terra seus amados   G              C                D         G              C             D a vós louvam, rei celeste, Os que foram libertados  C        D       G         C     D     G    G7 Glória a Deus!  Glória a Deus! C        D       G         C     D     G      Glória a Deus!  Glória a Deus!     G          C                         D             G    C                  D Deus e pai, nós vos louvamos, Adoramos, bendizemos G              C                         D             G      C                    D Damos glória ao vosso nome, Vossos dons agradecemos G                 C                      D    G    C              D Senhor nosso, Jesus Cristo, Unigênito do pai G              C                        D           G         C                  D Vós, de Deus cordeiro santo, Nossas culpas perdoai    C        D       G         C     D     G    G7 Glória a Deus!  Glória a Deus! C        D       G         C     D     G      Glória a Deus!  Glória a Deus!  G                   C                     D        G           C                   D Vós, que estais junto do pai, Como nosso intercessor  G      C                       D        G      C                      D Acolhei nossos pedidos, Atendei nosso clamor G               C                     D     G    C                     D Vós somente sois o santo, O altíssimo, o Senhor G                 C         D        G             C                    D Com o espírito divino, De Deus pai no esplendor  C        D       G         C     D     G    G7 Glória a Deus!  Glória a Deus! C        D       G         C     D     G      Glória a Deus!  Glória a Deus! </dc:title>
  <dc:creator>André Giacomelli</dc:creator>
  <cp:lastModifiedBy>André Giacomelli</cp:lastModifiedBy>
  <cp:revision>18</cp:revision>
  <dcterms:created xsi:type="dcterms:W3CDTF">2022-07-28T12:05:01Z</dcterms:created>
  <dcterms:modified xsi:type="dcterms:W3CDTF">2022-07-28T13:00:03Z</dcterms:modified>
</cp:coreProperties>
</file>