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F#                            G#      C#        F# 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F#                G#         C#              F#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    C#7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F#                          G#             C#    F#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F#                     G#      C#      F#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F#                      G#    C#    F#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F#                            G#       C#        F#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    C#7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F#                      G#     C#      F#                   G#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     F#                       G#        C#      F# 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F#                       G#     C#    F#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F#           G#        C#             F#                    G#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    C#7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G#       C#         F#     G#     C#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C#    C#            F#                            G#      C#        F#                      G# Glória a Deus nos altos céus, Paz na terra seus amados   C#              F#                G#         C#              F#             G# a vós louvam, rei celeste, Os que foram libertados  F#        G#       C#         F#     G#     C#    C#7 Glória a Deus!  Glória a Deus! F#        G#       C#         F#     G#     C#      Glória a Deus!  Glória a Deus!   C#          F#                          G#             C#    F#                  G# Deus e pai, nós vos louvamos, Adoramos, bendizemos C#              F#                     G#      C#      F#                    G# Damos glória ao vosso nome, Vossos dons agradecemos C#                 F#                      G#    C#    F#              G# Senhor nosso, Jesus Cristo, Unigênito do pai C#              F#                            G#       C#        F#               G# Vós, de Deus cordeiro santo, Nossas culpas perdoai    F#        G#       C#         F#     G#     C#    C#7 Glória a Deus!  Glória a Deus! F#        G#       C#         F#     G#     C#      Glória a Deus!  Glória a Deus!  C#                    F#                      G#     C#      F#                   G# Vós, que estais junto do pai, Como nosso intercessor  C#      F#                       G#        C#      F#                      G# Acolhei nossos pedidos, Atendei nosso clamor C#               F#                       G#     C#    F#                     G# Vós somente sois o santo, O altíssimo, o Senhor C#                 F#           G#        C#             F#                    G# Com o espírito divino, De Deus pai no esplendor  F#        G#       C#         F#     G#     C#    C#7 Glória a Deus!  Glória a Deus! F#        G#       C#         F#     G#     C#      Glória a Deus!  Glória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7</cp:revision>
  <dcterms:created xsi:type="dcterms:W3CDTF">2022-07-28T12:05:01Z</dcterms:created>
  <dcterms:modified xsi:type="dcterms:W3CDTF">2022-07-28T12:11:58Z</dcterms:modified>
</cp:coreProperties>
</file>