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B6D26-9216-F6D3-EDEB-37BFCE3DC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8E479-8E12-EB4A-170D-A13DFF1D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D7501-65FE-E2A3-49F4-CB80CBBD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27F99-4F99-31E1-AA5B-FFAACEA4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699DA-CD9F-47A0-2956-60C94E1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7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464A8-352D-0229-64C8-1110F972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D9D81-5DBD-F1DD-2357-B259A1EB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48CC91-254B-985F-B8C8-7F9FA4FD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D9DD7-DAD1-5A93-3F95-721384C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34C73A-D065-670A-DFAE-B4E4A280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4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609F9-D726-F627-5569-E163CF027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B1B120-A0D8-345C-A83E-1499DBE8A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73E04-A678-DD3E-F96E-B5CC50AF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B35F6-40ED-CB6D-0FCD-F3611283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54961-D214-5777-DD32-7C6934F7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3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8459B-5217-8E8A-5251-8D4DFA79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FBDC7-8341-B18E-0468-6571C94C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7AD49-EFA2-DCE0-7A3F-8C16FA2C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72E743-02FD-F557-5D16-40F2701C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B3B4E-A8F9-5ADF-D61C-E92042AF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9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C5E9-2082-65C9-5314-4AE2F0FD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049A46-C9E5-BFD4-E4CC-BD1B3264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F78DA5-4E1C-EF84-62A9-01D0593E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12741-57F7-B2DA-4E39-5DBB16E1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5DD0C-7DB3-15DE-F3E3-F79E2BF4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1A7B8-DD3A-60A1-23D3-69C76C96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BBACB-C64C-247D-E843-5E3E01CE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D338C6-DF1F-4970-F84A-DC3D7CFA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B6C213-47BE-F5A1-D51D-F1518989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4120E-B879-709E-9E94-A2B3145B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D1FF15-1CB4-A7CE-9B31-74273FC4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1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30B69-9E99-0DC6-5599-23211AE4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A4B4F-9686-B8E8-8DDD-A8D354DF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89255E-102E-1A62-1B10-4DD7B5EB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2757C5-4363-BE5E-51BF-726092D70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53FA85-6B05-20C2-B4D7-53AE53E22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AA1112-0495-DB3B-5621-B7B6ED78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A4AB02-52E3-353B-710D-910A6D3C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2B40E3-615D-2707-A030-5530FED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8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397E3-69A2-A67F-E228-37E7EC4E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38D322-0021-C26A-602A-5B085240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3E736B-4873-6F50-8480-38539566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A9CFA2-B97D-D787-67C7-94E07B3A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58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81A9B3-EFF2-38B8-C9EC-A80DD1BC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12DDB8-B255-67C9-E90C-A0B674D0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6D5C27-2461-B5B1-4C40-E22AE482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67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323EA-472D-B56F-0309-7AB19D52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3BA0D-C8BC-FA43-B244-2E84D39B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7995A8-0619-625C-DBA7-354A0A685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85F7BD-55DB-AE1E-90CB-4D5CAEC6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CEC4D-97F2-E0E1-425D-D04BB931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88F33-8C4A-FFE4-DDFF-02107070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8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57D3-3A9B-6FBE-E61C-7C3D2CC7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5B3EE0-EE1B-FE78-1B82-6D6AB66FA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B2BD8-D5EC-BB98-B9B0-DCC80B6A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0DD7C2-2A37-AE28-1A8D-35CCDA81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4A89C-2F7C-5F6E-4F31-0F192F2E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9FEF42-F7D6-F9B3-7FA3-8819A6FA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060017-9AAA-7E7F-6EC9-E022E136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ECFB67-8F66-32BA-2046-165DD056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48F04-AAFF-B800-6D85-0FCA9C7C8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E475-029E-482F-B914-F02C905B2CFF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4BC3A-0283-77BC-DE1E-30EFA5EC3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DB7BF-7D38-89E0-11E5-7F7CC5A0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3BD0-98EC-457C-B175-F1396091F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6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ED4A5-A988-1E29-DEC4-95CF4C9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                            G      C        F                      G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 nos altos céus, Paz na terra seus amados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F                G         C              F             G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vós louvam, rei celeste, Os que foram libertados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G       C         F     G     C    C7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G       C         F     G     C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F                          G             C    F                  G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Deus e pai, nós vos louvamos, Adoramos, bendizemos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F                     G      C      F                    G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Damos glória ao vosso nome, Vossos dons agradecemos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   F                      G    C    F              G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 nosso, Jesus Cristo, Unigênito do pai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F                            G       C        F               G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de Deus cordeiro santo, Nossas culpas perdoai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G       C         F     G     C    C7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G       C         F     G     C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      F      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C      F                   G</a:t>
            </a:r>
            <a:b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Vós, que estais junto do pai, Como nosso intercessor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      </a:t>
            </a:r>
            <a:r>
              <a:rPr lang="pt-BR" sz="22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C      F                      G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Acolhei nossos pedidos, Atendei nosso clamor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 </a:t>
            </a:r>
            <a:r>
              <a:rPr lang="pt-BR" sz="22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C    F                     G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Vós somente sois o santo, O altíssimo, o Senhor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   </a:t>
            </a:r>
            <a:r>
              <a:rPr lang="pt-BR" sz="22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G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F                    G</a:t>
            </a:r>
            <a:b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 espírito divino, De Deus pai no esplendor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G       C         F     G     C    C7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Deus!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G       C         F     G     C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Glória a Deus!  Glória a </a:t>
            </a:r>
            <a:r>
              <a:rPr lang="pt-B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Eeus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829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Glória a Deus nos Altos Céus Tom: C    C            F                            G      C        F                      G Glória a Deus nos altos céus, Paz na terra seus amados   C              F                G         C              F             G a vós louvam, rei celeste, Os que foram libertados  F        G       C         F     G     C    C7 Glória a Deus!  Glória a Deus! F        G       C         F     G     C      Glória a Deus!  Glória a Deus!   C          F                          G             C    F                  G Deus e pai, nós vos louvamos, Adoramos, bendizemos C              F                     G      C      F                    G Damos glória ao vosso nome, Vossos dons agradecemos C                 F                      G    C    F              G Senhor nosso, Jesus Cristo, Unigênito do pai C              F                            G       C        F               G Vós, de Deus cordeiro santo, Nossas culpas perdoai    F        G       C         F     G     C    C7 Glória a Deus!  Glória a Deus! F        G       C         F     G     C      Glória a Deus!  Glória a Deus!  C                    F                      G     C      F                   G Vós, que estais junto do pai, Como nosso intercessor  C      F                       G        C      F                      G Acolhei nossos pedidos, Atendei nosso clamor C               F                       G     C    F                     G Vós somente sois o santo, O altíssimo, o Senhor C                 F           G        C             F                    G Com o espírito divino, De Deus pai no esplendor  F        G       C         F     G     C    C7 Glória a Deus!  Glória a Deus! F        G       C         F     G     C      Glória a Deus!  Glória a Eeus!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G    G             C                          D      G        C                      D Glória a Deus nos altos céus, Paz na terra seus amados   G              C                D         G              C             D a vós louvam, rei celeste, Os que foram libertados  C        D       G         C     D     G    G7 Glória a Deus!  Glória a Deus! C        D       G         C     D     G      Glória a Deus!  Glória a Deus!     G          C                         D             G    C                  D Deus e pai, nós vos louvamos, Adoramos, bendizemos G              C                         D             G      C                    D Damos glória ao vosso nome, Vossos dons agradecemos G                 C                      D    G    C              D Senhor nosso, Jesus Cristo, Unigênito do pai G              C                        D           G         C                  D Vós, de Deus cordeiro santo, Nossas culpas perdoai    C        D       G         C     D     G    G7 Glória a Deus!  Glória a Deus! C        D       G         C     D     G      Glória a Deus!  Glória a Deus!  G                   C                     D        G           C                   D Vós, que estais junto do pai, Como nosso intercessor  G      C                       D        G      C                      D Acolhei nossos pedidos, Atendei nosso clamor G               C                     D     G    C                     D Vós somente sois o santo, O altíssimo, o Senhor G                 C         D        G             C                    D Com o espírito divino, De Deus pai no esplendor  C        D       G         C     D     G    G7 Glória a Deus!  Glória a Deus! C        D       G         C     D     G      Glória a Deus!  Glória a Deus! </dc:title>
  <dc:creator>André Giacomelli</dc:creator>
  <cp:lastModifiedBy>André Giacomelli</cp:lastModifiedBy>
  <cp:revision>6</cp:revision>
  <dcterms:created xsi:type="dcterms:W3CDTF">2022-07-28T12:05:01Z</dcterms:created>
  <dcterms:modified xsi:type="dcterms:W3CDTF">2022-07-28T12:11:21Z</dcterms:modified>
</cp:coreProperties>
</file>