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B                           C#      F#        B 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B                 C#        F#         B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   F#         B     C#     F#    F#7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   F#         B     C#     F#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B                          C#             F#    B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B                            C#      F#      B  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B                     C#    F#    B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B                           C#       F#        B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   F#         B     C#     F#    F#7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   F#         B     C#     F#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   B                      C#     F#      B                   C#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F#      B                         C#        F#      B    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B                       C#     F#    B           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B           C#        F#             B                    C#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   F#         B     C#     F#    F#7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C#       F#         B     C#     F#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Alória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F#    F#            B                           C#      F#        B                   C# Glória a Deus nos altos céus, Paz na terra seus amados   F#              B                 C#        F#         B             C# a vós louvam, rei celeste, Os que foram libertados  B        C#       F#         B     C#     F#    F#7 Glória a Deus!  Glória a Deus! B        C#       F#         B     C#     F#      Glória a Deus!  Glória a Deus!   F#          B                          C#             F#    B                  C# Deus e pai, nós vos louvamos, Adoramos, bendizemos F#              B                            C#      F#      B                    C# Damos glória ao vosso nome, Vossos dons agradecemos F#                 B                     C#    F#    B              C# Senhor nosso, Jesus Cristo, Unigênito do pai F#              B                           C#       F#        B               C# Vós, de Deus cordeiro santo, Nossas culpas perdoai    B        C#       F#         B     C#     F#    F#7 Glória a Deus!  Glória a Deus! B        C#       F#         B     C#     F#      Glória a Deus!  Glória a Deus!  F#                    B                      C#     F#      B                   C# Vós, que estais junto do pai, Como nosso intercessor  F#      B                         C#        F#      B                      C# Acolhei nossos pedidos, Atendei nosso clamor F#               B                       C#     F#    B                     C# Vós somente sois o santo, O altíssimo, o Senhor F#                 B           C#        F#             B                    C# Com o espírito divino, De Deus pai no esplendor  B        C#       F#         B     C#     F#    F#7 Glória a Deus!  Glória a Deus! B        C#       F#         B     C#     F#      Glória a Deus!  Alória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13</cp:revision>
  <dcterms:created xsi:type="dcterms:W3CDTF">2022-07-28T12:05:01Z</dcterms:created>
  <dcterms:modified xsi:type="dcterms:W3CDTF">2022-07-28T12:16:14Z</dcterms:modified>
</cp:coreProperties>
</file>