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2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E        A             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 Paz na terra seus amados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</a:t>
            </a:r>
            <a:r>
              <a:rPr lang="pt-BR" sz="22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E         A       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Os que foram libertados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B       E         A     B     E    E7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B       E         A     B     E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A                          B             E    A            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 Adoramos, bendizemos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A                            B      E      A              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Vossos dons agradecemos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 A                     B    E    A        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Unigênito do pai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A                           B       E        A         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Nossas culpas perdoai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B       E         A     B     E    E7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B       E         A     B     E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    A                      B     E      A                   B</a:t>
            </a:r>
            <a:b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Como nosso intercessor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     A                         B        E      A                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Atendei nosso clamor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A                       B     E    A               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O altíssimo, o Senhor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 A           B        E             A                    B</a:t>
            </a:r>
            <a:b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De Deus pai no esplendor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B       E         A     B     E    E7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B       E         A     B     E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E    E            A                           B      E        A                   B Glória a Deus nos altos céus, Paz na terra seus amados   E              A                 B        E         A             B a vós louvam, rei celeste, Os que foram libertados  A        B       E         A     B     E    E7 Glória a Deus!  Glória a Deus! A        B       E         A     B     E      Glória a Deus!  Glória a Deus!   E          A                          B             E    A                  B Deus e pai, nós vos louvamos, Adoramos, bendizemos E              A                            B      E      A                    B Damos glória ao vosso nome, Vossos dons agradecemos E                 A                     B    E    A              B Senhor nosso, Jesus Cristo, Unigênito do pai E              A                           B       E        A               B Vós, de Deus cordeiro santo, Nossas culpas perdoai    A        B       E         A     B     E    E7 Glória a Deus!  Glória a Deus! A        B       E         A     B     E      Glória a Deus!  Glória a Deus!  E                    A                      B     E      A                   B Vós, que estais junto do pai, Como nosso intercessor  E      A                         B        E      A                      B Acolhei nossos pedidos, Atendei nosso clamor E               A                       B     E    A                     B Vós somente sois o santo, O altíssimo, o Senhor E                 A           B        E             A                    B Com o espírito divino, De Deus pai no esplendor  A        B       E         A     B     E    E7 Glória a Deus!  Glória a Deus! A        B       E         A     B     E      Glória a Deus!  Alória a Eeus!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11</cp:revision>
  <dcterms:created xsi:type="dcterms:W3CDTF">2022-07-28T12:05:01Z</dcterms:created>
  <dcterms:modified xsi:type="dcterms:W3CDTF">2022-07-28T12:14:55Z</dcterms:modified>
</cp:coreProperties>
</file>