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                            A      D        G        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 Paz na terra seus amados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G                A         D              G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Os que foram libertados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A       D         G     A     D    D7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A       D         G     A     D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G                          A             D    G    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 Adoramos, bendizemos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G                     A      D      G      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Vossos dons agradecemos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G                      A    D    G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Unigênito do pai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G                            A       D        G 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Nossas culpas perdoai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A       D         G     A     D    D7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A       D         G     A     D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   G                      A     D      G                   A</a:t>
            </a:r>
            <a:b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Como nosso intercessor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      G                       A        D      G        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Atendei nosso clamor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G                       A     D    G           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O altíssimo, o Senhor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G           A        D             G                    A</a:t>
            </a:r>
            <a:b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De Deus pai no esplendor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A       D         G     A     D    D7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A       D         G     A     D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D    D            G                            A      D        G                      A Glória a Deus nos altos céus, Paz na terra seus amados   D              G                A         D              G             A a vós louvam, rei celeste, Os que foram libertados  G        A       D         G     A     D    D7 Glória a Deus!  Glória a Deus! G        A       D         G     A     D      Glória a Deus!  Glória a Deus!   D          G                          A             D    G                  A Deus e pai, nós vos louvamos, Adoramos, bendizemos D              G                     A      D      G                    A Damos glória ao vosso nome, Vossos dons agradecemos D                 G                      A    D    G              A Senhor nosso, Jesus Cristo, Unigênito do pai D              G                            A       D        G               A Vós, de Deus cordeiro santo, Nossas culpas perdoai    G        A       D         G     A     D    D7 Glória a Deus!  Glória a Deus! G        A       D         G     A     D      Glória a Deus!  Glória a Deus!  D                    G                      A     D      G                   A Vós, que estais junto do pai, Como nosso intercessor  D      G                       A        D      G                      A Acolhei nossos pedidos, Atendei nosso clamor D               G                       A     D    G                     A Vós somente sois o santo, O altíssimo, o Senhor D                 G           A        D             G                    A Com o espírito divino, De Deus pai no esplendor  G        A       D         G     A     D    D7 Glória a Deus!  Glória a Deus! G        A       D         G     A     D      Glória a Deus!  Glória a Eeus!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8</cp:revision>
  <dcterms:created xsi:type="dcterms:W3CDTF">2022-07-28T12:05:01Z</dcterms:created>
  <dcterms:modified xsi:type="dcterms:W3CDTF">2022-07-28T12:12:42Z</dcterms:modified>
</cp:coreProperties>
</file>