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7200" dirty="0" smtClean="0">
                <a:latin typeface="+mn-lt"/>
              </a:rPr>
              <a:t>Kyrie </a:t>
            </a:r>
            <a:r>
              <a:rPr lang="pt-BR" sz="7200" dirty="0" err="1" smtClean="0">
                <a:latin typeface="+mn-lt"/>
              </a:rPr>
              <a:t>Eleison</a:t>
            </a:r>
            <a:r>
              <a:rPr lang="pt-BR" sz="5400" dirty="0" smtClean="0">
                <a:latin typeface="+mn-lt"/>
              </a:rPr>
              <a:t/>
            </a:r>
            <a:br>
              <a:rPr lang="pt-BR" sz="5400" dirty="0" smtClean="0">
                <a:latin typeface="+mn-lt"/>
              </a:rPr>
            </a:br>
            <a:r>
              <a:rPr lang="pt-BR" dirty="0" smtClean="0">
                <a:latin typeface="+mn-lt"/>
              </a:rPr>
              <a:t>Tom: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7200" b="1" dirty="0" smtClean="0">
                <a:latin typeface="+mn-lt"/>
              </a:rPr>
              <a:t>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   B          A</a:t>
            </a:r>
            <a:br>
              <a:rPr lang="pt-BR" sz="7200" b="1" dirty="0">
                <a:solidFill>
                  <a:srgbClr val="002060"/>
                </a:solidFill>
                <a:latin typeface="+mn-lt"/>
              </a:rPr>
            </a:br>
            <a:r>
              <a:rPr lang="pt-BR" sz="7200" dirty="0">
                <a:latin typeface="+mn-lt"/>
              </a:rPr>
              <a:t>Senhor, que viestes salvar</a:t>
            </a:r>
            <a:br>
              <a:rPr lang="pt-BR" sz="7200" dirty="0">
                <a:latin typeface="+mn-lt"/>
              </a:rPr>
            </a:b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72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7200" b="1" dirty="0">
                <a:solidFill>
                  <a:srgbClr val="002060"/>
                </a:solidFill>
                <a:latin typeface="+mn-lt"/>
              </a:rPr>
              <a:t>              B     G#</a:t>
            </a:r>
            <a:r>
              <a:rPr lang="pt-BR" sz="7200" b="1" dirty="0">
                <a:latin typeface="+mn-lt"/>
              </a:rPr>
              <a:t/>
            </a:r>
            <a:br>
              <a:rPr lang="pt-BR" sz="7200" b="1" dirty="0">
                <a:latin typeface="+mn-lt"/>
              </a:rPr>
            </a:br>
            <a:r>
              <a:rPr lang="pt-BR" sz="7200" dirty="0">
                <a:latin typeface="+mn-lt"/>
              </a:rPr>
              <a:t>Os corações </a:t>
            </a:r>
            <a:r>
              <a:rPr lang="pt-BR" sz="7200" dirty="0" smtClean="0">
                <a:latin typeface="+mn-lt"/>
              </a:rPr>
              <a:t>arrependidos</a:t>
            </a: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69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E          A    B  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A    B  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54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B       </a:t>
            </a:r>
            <a:r>
              <a:rPr lang="pt-BR" sz="6600" b="1" dirty="0" smtClean="0">
                <a:solidFill>
                  <a:srgbClr val="002060"/>
                </a:solidFill>
                <a:latin typeface="+mn-lt"/>
              </a:rPr>
              <a:t>       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A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Ó, Cristo, que viestes chamar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B        G#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Os pecadores humilhados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6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A     B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F#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E          A     B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F#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 err="1">
                <a:latin typeface="+mn-lt"/>
              </a:rPr>
              <a:t>Christe</a:t>
            </a:r>
            <a:r>
              <a:rPr lang="pt-BR" dirty="0">
                <a:latin typeface="+mn-lt"/>
              </a:rPr>
              <a:t>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</a:t>
            </a:r>
            <a:r>
              <a:rPr lang="pt-BR" dirty="0" err="1">
                <a:latin typeface="+mn-lt"/>
              </a:rPr>
              <a:t>eleison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435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sz="6600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        B          A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Senhor, que intercedeis por nós</a:t>
            </a:r>
            <a:br>
              <a:rPr lang="pt-BR" sz="6600" dirty="0">
                <a:latin typeface="+mn-lt"/>
              </a:rPr>
            </a:br>
            <a:r>
              <a:rPr lang="pt-BR" sz="6600" b="1" dirty="0">
                <a:latin typeface="+mn-lt"/>
              </a:rPr>
              <a:t>         </a:t>
            </a:r>
            <a:r>
              <a:rPr lang="pt-BR" sz="6600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sz="6600" b="1" dirty="0">
                <a:solidFill>
                  <a:srgbClr val="002060"/>
                </a:solidFill>
                <a:latin typeface="+mn-lt"/>
              </a:rPr>
              <a:t>                 B                G#</a:t>
            </a:r>
            <a:r>
              <a:rPr lang="pt-BR" sz="6600" b="1" dirty="0">
                <a:latin typeface="+mn-lt"/>
              </a:rPr>
              <a:t/>
            </a:r>
            <a:br>
              <a:rPr lang="pt-BR" sz="6600" b="1" dirty="0">
                <a:latin typeface="+mn-lt"/>
              </a:rPr>
            </a:br>
            <a:r>
              <a:rPr lang="pt-BR" sz="6600" dirty="0">
                <a:latin typeface="+mn-lt"/>
              </a:rPr>
              <a:t> Junto a Deus pai que nos perdoa</a:t>
            </a:r>
            <a:endParaRPr lang="pt-B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745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E          A    B  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E          A    B       G#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F#      B</a:t>
            </a:r>
            <a:r>
              <a:rPr lang="pt-BR" b="1" dirty="0">
                <a:latin typeface="+mn-lt"/>
              </a:rPr>
              <a:t/>
            </a:r>
            <a:br>
              <a:rPr lang="pt-BR" b="1" dirty="0">
                <a:latin typeface="+mn-lt"/>
              </a:rPr>
            </a:br>
            <a:r>
              <a:rPr lang="pt-BR" dirty="0">
                <a:latin typeface="+mn-lt"/>
              </a:rPr>
              <a:t>Kyrie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</a:t>
            </a:r>
            <a:r>
              <a:rPr lang="pt-BR" dirty="0" err="1">
                <a:latin typeface="+mn-lt"/>
              </a:rPr>
              <a:t>eleison</a:t>
            </a:r>
            <a:r>
              <a:rPr lang="pt-BR" dirty="0">
                <a:latin typeface="+mn-lt"/>
              </a:rPr>
              <a:t>,         </a:t>
            </a:r>
            <a:r>
              <a:rPr lang="pt-BR" dirty="0" err="1">
                <a:latin typeface="+mn-lt"/>
              </a:rPr>
              <a:t>eleison</a:t>
            </a:r>
            <a:endParaRPr lang="pt-BR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282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Kyrie Eleison Tom: C#m</vt:lpstr>
      <vt:lpstr> C#m                 B          A Senhor, que viestes salvar            C#m              B     G# Os corações arrependidos</vt:lpstr>
      <vt:lpstr> E          A    B       G#   C#m         F#      B Kyrie  eleison,       eleison,         eleison  E          A    B       G#   C#m         F#      B Kyrie  eleison,       eleison,         eleison</vt:lpstr>
      <vt:lpstr> C#m                   B              A Ó, Cristo, que viestes chamar         C#m              B        G# Os pecadores humilhados</vt:lpstr>
      <vt:lpstr> E          A     B     G#   C#m     F#      B Christe eleison,     eleison,     eleison   E          A     B     G#   C#m     F#      B Christe eleison,     eleison,     eleison</vt:lpstr>
      <vt:lpstr> C#m                         B          A  Senhor, que intercedeis por nós          C#m                 B                G#  Junto a Deus pai que nos perdoa</vt:lpstr>
      <vt:lpstr> E          A    B       G#   C#m         F#      B Kyrie  eleison,       eleison,         eleison  E          A    B       G#   C#m         F#      B Kyrie  eleison,       eleison,         eleison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4</cp:revision>
  <dcterms:created xsi:type="dcterms:W3CDTF">2021-12-10T12:54:21Z</dcterms:created>
  <dcterms:modified xsi:type="dcterms:W3CDTF">2021-12-10T13:40:28Z</dcterms:modified>
</cp:coreProperties>
</file>