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dirty="0" smtClean="0">
                <a:latin typeface="+mn-lt"/>
              </a:rPr>
              <a:t>Kyrie </a:t>
            </a:r>
            <a:r>
              <a:rPr lang="pt-BR" sz="8000" dirty="0" err="1" smtClean="0">
                <a:latin typeface="+mn-lt"/>
              </a:rPr>
              <a:t>Eleison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E          D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E      C#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65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901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 E          D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E        C#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32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D     E      C#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B      E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D     E      C#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B      E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35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  E            D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E              C#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236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829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F#m </vt:lpstr>
      <vt:lpstr>   F#m               E          D Senhor, que viestes salvar            F#m           E      C# Os corações arrependidos</vt:lpstr>
      <vt:lpstr> A        D    E        C#     F#m     B      E Kyrie  eleison,       eleison,      eleison  A        D    E        C#     F#m     B      E Kyrie  eleison,       eleison,      eleison</vt:lpstr>
      <vt:lpstr> F#m                   E          D Ó, Cristo, que viestes chamar      F#m                E        C# Os pecadores humilhados</vt:lpstr>
      <vt:lpstr> A         D     E      C#   F#m        B      E Christe eleison,     eleison,     eleison   A         D     E      C#   F#m        B      E Christe eleison,     eleison,     eleison</vt:lpstr>
      <vt:lpstr> F#m                      E            D  Senhor, que intercedeis por nós          F#m                    E              C#  Junto a Deus pai que nos perdoa</vt:lpstr>
      <vt:lpstr> A        D    E        C#     F#m     B      E Kyrie  eleison,       eleison,      eleison  A        D    E        C#     F#m     B      E Kyrie  eleison,       eleison,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9</cp:revision>
  <dcterms:created xsi:type="dcterms:W3CDTF">2021-12-10T12:54:21Z</dcterms:created>
  <dcterms:modified xsi:type="dcterms:W3CDTF">2021-12-10T13:46:09Z</dcterms:modified>
</cp:coreProperties>
</file>