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97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39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22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3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90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13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80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81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83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33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9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47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8800" dirty="0" smtClean="0">
                <a:latin typeface="+mn-lt"/>
              </a:rPr>
              <a:t>Kyrie </a:t>
            </a:r>
            <a:r>
              <a:rPr lang="pt-BR" sz="8800" dirty="0" err="1" smtClean="0">
                <a:latin typeface="+mn-lt"/>
              </a:rPr>
              <a:t>Eleison</a:t>
            </a:r>
            <a:r>
              <a:rPr lang="pt-BR" sz="5400" dirty="0" smtClean="0">
                <a:latin typeface="+mn-lt"/>
              </a:rPr>
              <a:t/>
            </a:r>
            <a:br>
              <a:rPr lang="pt-BR" sz="5400" dirty="0" smtClean="0">
                <a:latin typeface="+mn-lt"/>
              </a:rPr>
            </a:br>
            <a:r>
              <a:rPr lang="pt-BR" sz="6600" dirty="0" smtClean="0">
                <a:latin typeface="+mn-lt"/>
              </a:rPr>
              <a:t>Tom: </a:t>
            </a:r>
            <a:r>
              <a:rPr lang="pt-BR" sz="6600" b="1" dirty="0" err="1" smtClean="0">
                <a:solidFill>
                  <a:srgbClr val="002060"/>
                </a:solidFill>
                <a:latin typeface="+mn-lt"/>
              </a:rPr>
              <a:t>Fm</a:t>
            </a:r>
            <a:endParaRPr lang="pt-BR" sz="66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079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7200" b="1" dirty="0">
                <a:latin typeface="+mn-lt"/>
              </a:rPr>
              <a:t> </a:t>
            </a:r>
            <a:r>
              <a:rPr lang="pt-BR" sz="72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               D#          C#</a:t>
            </a:r>
            <a:br>
              <a:rPr lang="pt-BR" sz="7200" b="1" dirty="0">
                <a:solidFill>
                  <a:srgbClr val="002060"/>
                </a:solidFill>
                <a:latin typeface="+mn-lt"/>
              </a:rPr>
            </a:br>
            <a:r>
              <a:rPr lang="pt-BR" sz="7200" dirty="0">
                <a:latin typeface="+mn-lt"/>
              </a:rPr>
              <a:t>Senhor, que viestes salvar</a:t>
            </a:r>
            <a:br>
              <a:rPr lang="pt-BR" sz="7200" dirty="0">
                <a:latin typeface="+mn-lt"/>
              </a:rPr>
            </a:br>
            <a:r>
              <a:rPr lang="pt-BR" sz="7200" b="1" dirty="0">
                <a:solidFill>
                  <a:srgbClr val="002060"/>
                </a:solidFill>
                <a:latin typeface="+mn-lt"/>
              </a:rPr>
              <a:t>           </a:t>
            </a:r>
            <a:r>
              <a:rPr lang="pt-BR" sz="72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           D#     C</a:t>
            </a:r>
            <a:r>
              <a:rPr lang="pt-BR" sz="7200" b="1" dirty="0">
                <a:latin typeface="+mn-lt"/>
              </a:rPr>
              <a:t/>
            </a:r>
            <a:br>
              <a:rPr lang="pt-BR" sz="7200" b="1" dirty="0">
                <a:latin typeface="+mn-lt"/>
              </a:rPr>
            </a:br>
            <a:r>
              <a:rPr lang="pt-BR" sz="7200" dirty="0">
                <a:latin typeface="+mn-lt"/>
              </a:rPr>
              <a:t>Os corações </a:t>
            </a:r>
            <a:r>
              <a:rPr lang="pt-BR" sz="7200" dirty="0" smtClean="0">
                <a:latin typeface="+mn-lt"/>
              </a:rPr>
              <a:t>arrependidos</a:t>
            </a:r>
            <a:endParaRPr lang="pt-BR" sz="7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771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G#     C#    D#      C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D#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dirty="0">
                <a:latin typeface="+mn-lt"/>
              </a:rPr>
              <a:t>Kyrie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G#     C#    D#      C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D#</a:t>
            </a:r>
            <a:br>
              <a:rPr lang="pt-BR" b="1" dirty="0">
                <a:solidFill>
                  <a:srgbClr val="002060"/>
                </a:solidFill>
                <a:latin typeface="+mn-lt"/>
              </a:rPr>
            </a:br>
            <a:r>
              <a:rPr lang="pt-BR" dirty="0">
                <a:latin typeface="+mn-lt"/>
              </a:rPr>
              <a:t>Kyrie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</a:t>
            </a:r>
            <a:r>
              <a:rPr lang="pt-BR" dirty="0" err="1">
                <a:latin typeface="+mn-lt"/>
              </a:rPr>
              <a:t>eleison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603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7200" b="1" dirty="0">
                <a:latin typeface="+mn-lt"/>
              </a:rPr>
              <a:t> </a:t>
            </a:r>
            <a:r>
              <a:rPr lang="pt-BR" sz="72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                   D#          C#</a:t>
            </a:r>
            <a:r>
              <a:rPr lang="pt-BR" sz="7200" b="1" dirty="0">
                <a:latin typeface="+mn-lt"/>
              </a:rPr>
              <a:t/>
            </a:r>
            <a:br>
              <a:rPr lang="pt-BR" sz="7200" b="1" dirty="0">
                <a:latin typeface="+mn-lt"/>
              </a:rPr>
            </a:br>
            <a:r>
              <a:rPr lang="pt-BR" sz="7200" dirty="0">
                <a:latin typeface="+mn-lt"/>
              </a:rPr>
              <a:t>Ó, Cristo, que viestes chamar</a:t>
            </a:r>
            <a:br>
              <a:rPr lang="pt-BR" sz="7200" dirty="0">
                <a:latin typeface="+mn-lt"/>
              </a:rPr>
            </a:br>
            <a:r>
              <a:rPr lang="pt-BR" sz="7200" b="1" dirty="0">
                <a:latin typeface="+mn-lt"/>
              </a:rPr>
              <a:t>     </a:t>
            </a:r>
            <a:r>
              <a:rPr lang="pt-BR" sz="72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                D#        C</a:t>
            </a:r>
            <a:r>
              <a:rPr lang="pt-BR" sz="7200" b="1" dirty="0">
                <a:latin typeface="+mn-lt"/>
              </a:rPr>
              <a:t/>
            </a:r>
            <a:br>
              <a:rPr lang="pt-BR" sz="7200" b="1" dirty="0">
                <a:latin typeface="+mn-lt"/>
              </a:rPr>
            </a:br>
            <a:r>
              <a:rPr lang="pt-BR" sz="7200" dirty="0">
                <a:latin typeface="+mn-lt"/>
              </a:rPr>
              <a:t>Os pecadores humilhados</a:t>
            </a:r>
            <a:endParaRPr lang="pt-BR" sz="7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181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G#      C#   D#      C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D#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en-US" dirty="0" err="1">
                <a:latin typeface="+mn-lt"/>
              </a:rPr>
              <a:t>Christe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eleison</a:t>
            </a:r>
            <a:r>
              <a:rPr lang="en-US" dirty="0">
                <a:latin typeface="+mn-lt"/>
              </a:rPr>
              <a:t>,     </a:t>
            </a:r>
            <a:r>
              <a:rPr lang="en-US" dirty="0" err="1">
                <a:latin typeface="+mn-lt"/>
              </a:rPr>
              <a:t>eleison</a:t>
            </a:r>
            <a:r>
              <a:rPr lang="en-US" dirty="0">
                <a:latin typeface="+mn-lt"/>
              </a:rPr>
              <a:t>,     </a:t>
            </a:r>
            <a:r>
              <a:rPr lang="en-US" dirty="0" err="1">
                <a:latin typeface="+mn-lt"/>
              </a:rPr>
              <a:t>eleison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b="1" dirty="0">
                <a:latin typeface="+mn-lt"/>
              </a:rPr>
              <a:t>  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G#      C#   D#      C   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        Bb      D#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b="1" dirty="0">
                <a:solidFill>
                  <a:srgbClr val="002060"/>
                </a:solidFill>
                <a:latin typeface="+mn-lt"/>
              </a:rPr>
            </a:br>
            <a:r>
              <a:rPr lang="pt-BR" dirty="0" err="1">
                <a:latin typeface="+mn-lt"/>
              </a:rPr>
              <a:t>Christe</a:t>
            </a:r>
            <a:r>
              <a:rPr lang="pt-BR" dirty="0">
                <a:latin typeface="+mn-lt"/>
              </a:rPr>
              <a:t>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</a:t>
            </a:r>
            <a:r>
              <a:rPr lang="pt-BR" dirty="0" err="1">
                <a:latin typeface="+mn-lt"/>
              </a:rPr>
              <a:t>eleison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603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66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66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6600" b="1" dirty="0">
                <a:solidFill>
                  <a:srgbClr val="002060"/>
                </a:solidFill>
                <a:latin typeface="+mn-lt"/>
              </a:rPr>
              <a:t>                      D#            C#</a:t>
            </a:r>
            <a:r>
              <a:rPr lang="pt-BR" sz="6600" b="1" dirty="0">
                <a:latin typeface="+mn-lt"/>
              </a:rPr>
              <a:t/>
            </a:r>
            <a:br>
              <a:rPr lang="pt-BR" sz="6600" b="1" dirty="0">
                <a:latin typeface="+mn-lt"/>
              </a:rPr>
            </a:br>
            <a:r>
              <a:rPr lang="pt-BR" sz="6600" dirty="0">
                <a:latin typeface="+mn-lt"/>
              </a:rPr>
              <a:t> Senhor, que intercedeis por nós</a:t>
            </a:r>
            <a:br>
              <a:rPr lang="pt-BR" sz="6600" dirty="0">
                <a:latin typeface="+mn-lt"/>
              </a:rPr>
            </a:br>
            <a:r>
              <a:rPr lang="pt-BR" sz="6600" b="1" dirty="0">
                <a:solidFill>
                  <a:srgbClr val="002060"/>
                </a:solidFill>
                <a:latin typeface="+mn-lt"/>
              </a:rPr>
              <a:t>         </a:t>
            </a:r>
            <a:r>
              <a:rPr lang="pt-BR" sz="66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6600" b="1" dirty="0">
                <a:solidFill>
                  <a:srgbClr val="002060"/>
                </a:solidFill>
                <a:latin typeface="+mn-lt"/>
              </a:rPr>
              <a:t>                    D#                C</a:t>
            </a:r>
            <a:r>
              <a:rPr lang="pt-BR" sz="6600" b="1" dirty="0">
                <a:latin typeface="+mn-lt"/>
              </a:rPr>
              <a:t/>
            </a:r>
            <a:br>
              <a:rPr lang="pt-BR" sz="6600" b="1" dirty="0">
                <a:latin typeface="+mn-lt"/>
              </a:rPr>
            </a:br>
            <a:r>
              <a:rPr lang="pt-BR" sz="6600" dirty="0">
                <a:latin typeface="+mn-lt"/>
              </a:rPr>
              <a:t> Junto a Deus pai que nos perdoa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747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G#     C#    D#      C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D#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dirty="0">
                <a:latin typeface="+mn-lt"/>
              </a:rPr>
              <a:t>Kyrie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G#     C#    D#      C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D#</a:t>
            </a:r>
            <a:br>
              <a:rPr lang="pt-BR" b="1" dirty="0">
                <a:solidFill>
                  <a:srgbClr val="002060"/>
                </a:solidFill>
                <a:latin typeface="+mn-lt"/>
              </a:rPr>
            </a:br>
            <a:r>
              <a:rPr lang="pt-BR" dirty="0">
                <a:latin typeface="+mn-lt"/>
              </a:rPr>
              <a:t>Kyrie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</a:t>
            </a:r>
            <a:r>
              <a:rPr lang="pt-BR" dirty="0" err="1">
                <a:latin typeface="+mn-lt"/>
              </a:rPr>
              <a:t>eleison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22770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56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Kyrie Eleison Tom: Fm</vt:lpstr>
      <vt:lpstr> Fm               D#          C# Senhor, que viestes salvar            Fm           D#     C Os corações arrependidos</vt:lpstr>
      <vt:lpstr> G#     C#    D#      C       Fm     Bb      D# Kyrie  eleison,       eleison,      eleison  G#     C#    D#      C       Fm     Bb      D# Kyrie  eleison,       eleison,      eleison</vt:lpstr>
      <vt:lpstr> Fm                   D#          C# Ó, Cristo, que viestes chamar      Fm                D#        C Os pecadores humilhados</vt:lpstr>
      <vt:lpstr> G#      C#   D#      C   Fm        Bb      D# Christe eleison,     eleison,     eleison   G#      C#   D#      C   Fm        Bb      D# Christe eleison,     eleison,     eleison</vt:lpstr>
      <vt:lpstr> Fm                      D#            C#  Senhor, que intercedeis por nós          Fm                    D#                C  Junto a Deus pai que nos perdoa</vt:lpstr>
      <vt:lpstr> G#     C#    D#      C       Fm     Bb      D# Kyrie  eleison,       eleison,      eleison  G#     C#    D#      C       Fm     Bb      D# Kyrie  eleison,       eleison,      eleison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Kyrie Eleison  Tom: Bm      Bm                 A          G Senhor, que viestes salvar            Bm                  A     F# Os corações arrependidos   D        G    A       F#   Bm            E      A Kyrie  eleison,       eleison,         eleison  D        G    A       F#   Bm            E      A Kyrie  eleison,       eleison,         eleison       Bm                 A          G Ó, Cristo, que viestes chamar         Bm                 A          F# Os pecadores humilhados       D      G    A       F#   Bm       E      A Christe eleison,    eleison,   eleison      D      G    A       F#   Bm       E      A Christe eleison,    eleison,    eleison         Bm                 A          G  Senhor, que intercedeis por nós          Bm                 A          F#  Junto a Deus pai que nos perdoa   D         G    A       F#   Bm            E      A Kyrie  eleison,       eleison,         eleison  D         G    A       F#   Bm            E      A Kyrie  eleison,       eleison,         eleison </dc:title>
  <dc:creator>User</dc:creator>
  <cp:lastModifiedBy>User</cp:lastModifiedBy>
  <cp:revision>8</cp:revision>
  <dcterms:created xsi:type="dcterms:W3CDTF">2021-12-10T12:54:21Z</dcterms:created>
  <dcterms:modified xsi:type="dcterms:W3CDTF">2021-12-10T13:43:24Z</dcterms:modified>
</cp:coreProperties>
</file>