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Em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          C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Em           D     B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44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C    D      B       Em         A      D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C    D      B       Em         A      D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55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Em         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C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Em                D        B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5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C     D           B   Em        A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C     D           B   Em        A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6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Em                        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D            C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Em                    D                B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15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C    D      B       Em         A      D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C    D      B       Em         A      D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23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Em</vt:lpstr>
      <vt:lpstr>   Em                   D          C Senhor, que viestes salvar            Em           D     B Os corações arrependidos</vt:lpstr>
      <vt:lpstr> G        C    D      B       Em         A      D Kyrie  eleison,       eleison,      eleison  G        C    D      B       Em         A      D Kyrie  eleison,       eleison,      eleison</vt:lpstr>
      <vt:lpstr> Em                      D               C Ó, Cristo, que viestes chamar      Em                D        B Os pecadores humilhados</vt:lpstr>
      <vt:lpstr> G       C     D           B   Em        A      D Christe eleison,     eleison,     eleison   G       C     D           B   Em        A      D Christe eleison,     eleison,     eleison</vt:lpstr>
      <vt:lpstr> Em                                 D            C  Senhor, que intercedeis por nós          Em                    D                B  Junto a Deus pai que nos perdoa</vt:lpstr>
      <vt:lpstr> G        C    D      B       Em         A      D Kyrie  eleison,       eleison,      eleison  G        C    D      B       Em         A      D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7</cp:revision>
  <dcterms:created xsi:type="dcterms:W3CDTF">2021-12-10T12:54:21Z</dcterms:created>
  <dcterms:modified xsi:type="dcterms:W3CDTF">2021-12-10T13:51:47Z</dcterms:modified>
</cp:coreProperties>
</file>