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Dm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Dm                 C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Dm              C     A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28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35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solidFill>
                  <a:srgbClr val="002060"/>
                </a:solidFill>
                <a:latin typeface="+mn-lt"/>
              </a:rPr>
              <a:t> Dm           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C      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Dm                C        A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3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F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     A   Dm     G      C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F          Bb     C     A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Dm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   G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 smtClean="0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4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solidFill>
                  <a:srgbClr val="002060"/>
                </a:solidFill>
                <a:latin typeface="+mn-lt"/>
              </a:rPr>
              <a:t> Dm                         C 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600" b="1" dirty="0">
                <a:solidFill>
                  <a:srgbClr val="002060"/>
                </a:solidFill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Dm                 C                A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0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3718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Dm</vt:lpstr>
      <vt:lpstr>   Dm                 C          Bb Senhor, que viestes salvar            Dm              C     A Os corações arrependidos</vt:lpstr>
      <vt:lpstr> F        Bb    C       A   Dm            G      C Kyrie  eleison,       eleison,         eleison  F        Bb    C       A   Dm            G      C Kyrie  eleison,       eleison,         eleison</vt:lpstr>
      <vt:lpstr> Dm                      C           Bb Ó, Cristo, que viestes chamar         Dm                C        A Os pecadores humilhados</vt:lpstr>
      <vt:lpstr> F          Bb     C     A   Dm     G      C Christe eleison,     eleison,     eleison   F          Bb     C     A   Dm     G      C Christe eleison,     eleison,     eleison</vt:lpstr>
      <vt:lpstr> Dm                         C          Bb  Senhor, que intercedeis por nós          Dm                 C                A  Junto a Deus pai que nos perdoa</vt:lpstr>
      <vt:lpstr> F        Bb    C       A   Dm            G      C Kyrie  eleison,       eleison,         eleison  F        Bb    C       A   Dm            G      C Kyrie  eleison,       eleison,   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5</cp:revision>
  <dcterms:created xsi:type="dcterms:W3CDTF">2021-12-10T12:54:21Z</dcterms:created>
  <dcterms:modified xsi:type="dcterms:W3CDTF">2021-12-10T13:54:21Z</dcterms:modified>
</cp:coreProperties>
</file>