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dirty="0" smtClean="0">
                <a:latin typeface="+mn-lt"/>
              </a:rPr>
              <a:t>Kyrie </a:t>
            </a:r>
            <a:r>
              <a:rPr lang="pt-BR" sz="8000" dirty="0" err="1" smtClean="0">
                <a:latin typeface="+mn-lt"/>
              </a:rPr>
              <a:t>Eleison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sz="6600" dirty="0" smtClean="0">
                <a:latin typeface="+mn-lt"/>
              </a:rPr>
              <a:t>Tom: </a:t>
            </a:r>
            <a:r>
              <a:rPr lang="pt-BR" sz="6600" b="1" dirty="0" err="1" smtClean="0">
                <a:solidFill>
                  <a:srgbClr val="002060"/>
                </a:solidFill>
                <a:latin typeface="+mn-lt"/>
              </a:rPr>
              <a:t>Bbm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G#          F#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G#      F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45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>
                <a:latin typeface="+mn-lt"/>
              </a:rPr>
              <a:t>Kyrie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07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 G#          F#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   G#        F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044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C#         F#    G#      F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2060"/>
                </a:solidFill>
                <a:latin typeface="+mn-lt"/>
              </a:rPr>
              <a:t>C#         F#    G#      F  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2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  G#            F#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G#              F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39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>
                <a:latin typeface="+mn-lt"/>
              </a:rPr>
              <a:t>Kyrie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C#      F#    G#      F  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    D#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115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Bbm</vt:lpstr>
      <vt:lpstr>   Bbm               G#          F# Senhor, que viestes salvar            Bbm           G#      F Os corações arrependidos</vt:lpstr>
      <vt:lpstr> C#      F#    G#      F     Bbm     D#      G# Kyrie  eleison,       eleison,      eleison   C#      F#    G#      F     Bbm     D#      G# Kyrie  eleison,       eleison,      eleison</vt:lpstr>
      <vt:lpstr> Bbm                   G#          F# Ó, Cristo, que viestes chamar      Bbm                     G#        F Os pecadores humilhados</vt:lpstr>
      <vt:lpstr>C#         F#    G#      F     Bbm     D#      G# Christe eleison,     eleison,     eleison C#         F#    G#      F     Bbm     D#      G# Christe eleison,     eleison,     eleison</vt:lpstr>
      <vt:lpstr> Bbm                      G#            F#  Senhor, que intercedeis por nós           Bbm                  G#              F  Junto a Deus pai que nos perdoa</vt:lpstr>
      <vt:lpstr> C#      F#    G#      F     Bbm     D#      G# Kyrie  eleison,       eleison,      eleison   C#      F#    G#      F     Bbm     D#      G# Kyrie  eleison,       eleison,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13</cp:revision>
  <dcterms:created xsi:type="dcterms:W3CDTF">2021-12-10T12:54:21Z</dcterms:created>
  <dcterms:modified xsi:type="dcterms:W3CDTF">2021-12-10T14:05:16Z</dcterms:modified>
</cp:coreProperties>
</file>