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dirty="0" smtClean="0">
                <a:latin typeface="+mn-lt"/>
              </a:rPr>
              <a:t>Kyrie </a:t>
            </a:r>
            <a:r>
              <a:rPr lang="pt-BR" sz="8000" dirty="0" err="1" smtClean="0">
                <a:latin typeface="+mn-lt"/>
              </a:rPr>
              <a:t>Eleison</a:t>
            </a:r>
            <a:r>
              <a:rPr lang="pt-BR" sz="6600" dirty="0" smtClean="0">
                <a:latin typeface="+mn-lt"/>
              </a:rPr>
              <a:t/>
            </a:r>
            <a:br>
              <a:rPr lang="pt-BR" sz="6600" dirty="0" smtClean="0">
                <a:latin typeface="+mn-lt"/>
              </a:rPr>
            </a:br>
            <a:r>
              <a:rPr lang="pt-BR" sz="6600" dirty="0" smtClean="0">
                <a:latin typeface="+mn-lt"/>
              </a:rPr>
              <a:t>Tom: </a:t>
            </a:r>
            <a:r>
              <a:rPr lang="pt-BR" sz="6600" b="1" dirty="0" err="1" smtClean="0">
                <a:solidFill>
                  <a:srgbClr val="002060"/>
                </a:solidFill>
                <a:latin typeface="+mn-lt"/>
              </a:rPr>
              <a:t>Bm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 smtClean="0">
                <a:latin typeface="+mn-lt"/>
              </a:rPr>
              <a:t>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A          G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Senhor, que viestes salvar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 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 A     F#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Os corações </a:t>
            </a:r>
            <a:r>
              <a:rPr lang="pt-BR" sz="7200" dirty="0" smtClean="0">
                <a:latin typeface="+mn-lt"/>
              </a:rPr>
              <a:t>arrependidos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52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D        G    A       F#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E      A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D        G    A       F#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E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98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A          G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Ó, Cristo, que viestes chamar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A          F#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pecadores humilhados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594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D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G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F#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E      A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G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F#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E      A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95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A          G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Senhor, que intercedeis por nós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A          F#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Junto a Deus pai que nos perdoa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7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D        G    A       F#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E      A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D        G    A       F#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E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226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Kyrie Eleison Tom: Bm</vt:lpstr>
      <vt:lpstr>   Bm                 A          G Senhor, que viestes salvar            Bm                  A     F# Os corações arrependidos</vt:lpstr>
      <vt:lpstr> D        G    A       F#   Bm            E      A Kyrie  eleison,       eleison,         eleison  D        G    A       F#   Bm            E      A Kyrie  eleison,       eleison,         eleison</vt:lpstr>
      <vt:lpstr> Bm                          A          G Ó, Cristo, que viestes chamar         Bm                 A          F# Os pecadores humilhados</vt:lpstr>
      <vt:lpstr> D           G    A       F#   Bm       E      A Christe eleison,    eleison,   eleison      D       G    A       F#   Bm       E      A Christe eleison,    eleison,    eleison</vt:lpstr>
      <vt:lpstr> Bm                 A          G  Senhor, que intercedeis por nós          Bm                 A          F#  Junto a Deus pai que nos perdoa</vt:lpstr>
      <vt:lpstr> D        G    A       F#   Bm            E      A Kyrie  eleison,       eleison,         eleison  D        G    A       F#   Bm            E      A Kyrie  eleison,       eleison,         eleison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2</cp:revision>
  <dcterms:created xsi:type="dcterms:W3CDTF">2021-12-10T12:54:21Z</dcterms:created>
  <dcterms:modified xsi:type="dcterms:W3CDTF">2021-12-10T14:07:37Z</dcterms:modified>
</cp:coreProperties>
</file>