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97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398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0223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83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5903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13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806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0817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833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337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69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2473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r>
              <a:rPr lang="pt-BR" sz="8000" dirty="0" smtClean="0">
                <a:latin typeface="+mn-lt"/>
              </a:rPr>
              <a:t>Kyrie </a:t>
            </a:r>
            <a:r>
              <a:rPr lang="pt-BR" sz="8000" dirty="0" err="1" smtClean="0">
                <a:latin typeface="+mn-lt"/>
              </a:rPr>
              <a:t>Eleison</a:t>
            </a:r>
            <a:r>
              <a:rPr lang="pt-BR" sz="6600" dirty="0" smtClean="0">
                <a:latin typeface="+mn-lt"/>
              </a:rPr>
              <a:t/>
            </a:r>
            <a:br>
              <a:rPr lang="pt-BR" sz="6600" dirty="0" smtClean="0">
                <a:latin typeface="+mn-lt"/>
              </a:rPr>
            </a:br>
            <a:r>
              <a:rPr lang="pt-BR" sz="6600" dirty="0" smtClean="0">
                <a:latin typeface="+mn-lt"/>
              </a:rPr>
              <a:t>Tom: </a:t>
            </a:r>
            <a:r>
              <a:rPr lang="pt-BR" sz="6600" b="1" dirty="0" err="1" smtClean="0">
                <a:solidFill>
                  <a:srgbClr val="002060"/>
                </a:solidFill>
                <a:latin typeface="+mn-lt"/>
              </a:rPr>
              <a:t>G#m</a:t>
            </a:r>
            <a:endParaRPr lang="pt-BR" sz="66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39591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7200" b="1" dirty="0" smtClean="0">
                <a:latin typeface="+mn-lt"/>
              </a:rPr>
              <a:t>   </a:t>
            </a:r>
            <a:r>
              <a:rPr lang="pt-BR" sz="7200" b="1" dirty="0" err="1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7200" b="1" dirty="0">
                <a:solidFill>
                  <a:srgbClr val="002060"/>
                </a:solidFill>
                <a:latin typeface="+mn-lt"/>
              </a:rPr>
              <a:t>               F#          E</a:t>
            </a:r>
            <a:r>
              <a:rPr lang="pt-BR" sz="7200" dirty="0">
                <a:latin typeface="+mn-lt"/>
              </a:rPr>
              <a:t/>
            </a:r>
            <a:br>
              <a:rPr lang="pt-BR" sz="7200" dirty="0">
                <a:latin typeface="+mn-lt"/>
              </a:rPr>
            </a:br>
            <a:r>
              <a:rPr lang="pt-BR" sz="7200" dirty="0">
                <a:latin typeface="+mn-lt"/>
              </a:rPr>
              <a:t>Senhor, que viestes salvar</a:t>
            </a:r>
            <a:br>
              <a:rPr lang="pt-BR" sz="7200" dirty="0">
                <a:latin typeface="+mn-lt"/>
              </a:rPr>
            </a:br>
            <a:r>
              <a:rPr lang="pt-BR" sz="7200" b="1" dirty="0">
                <a:latin typeface="+mn-lt"/>
              </a:rPr>
              <a:t>           </a:t>
            </a:r>
            <a:r>
              <a:rPr lang="pt-BR" sz="7200" b="1" dirty="0" err="1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7200" b="1" dirty="0">
                <a:solidFill>
                  <a:srgbClr val="002060"/>
                </a:solidFill>
                <a:latin typeface="+mn-lt"/>
              </a:rPr>
              <a:t>           F#      D#</a:t>
            </a:r>
            <a:r>
              <a:rPr lang="pt-BR" sz="7200" b="1" dirty="0">
                <a:latin typeface="+mn-lt"/>
              </a:rPr>
              <a:t/>
            </a:r>
            <a:br>
              <a:rPr lang="pt-BR" sz="7200" b="1" dirty="0">
                <a:latin typeface="+mn-lt"/>
              </a:rPr>
            </a:br>
            <a:r>
              <a:rPr lang="pt-BR" sz="7200" dirty="0">
                <a:latin typeface="+mn-lt"/>
              </a:rPr>
              <a:t>Os corações </a:t>
            </a:r>
            <a:r>
              <a:rPr lang="pt-BR" sz="7200" dirty="0" smtClean="0">
                <a:latin typeface="+mn-lt"/>
              </a:rPr>
              <a:t>arrependidos</a:t>
            </a:r>
            <a:endParaRPr lang="pt-BR" sz="7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30799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dirty="0">
                <a:latin typeface="+mn-lt"/>
              </a:rPr>
              <a:t>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B         E    F#     D#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G#m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C#      F#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Kyrie 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>,      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>,     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B         E    F#     D#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G#m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C#      F#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Kyrie 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>,      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>,      </a:t>
            </a:r>
            <a:r>
              <a:rPr lang="pt-BR" dirty="0" err="1">
                <a:latin typeface="+mn-lt"/>
              </a:rPr>
              <a:t>eleison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0441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7200" b="1" dirty="0">
                <a:latin typeface="+mn-lt"/>
              </a:rPr>
              <a:t> </a:t>
            </a:r>
            <a:r>
              <a:rPr lang="pt-BR" sz="7200" b="1" dirty="0" err="1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7200" b="1" dirty="0">
                <a:solidFill>
                  <a:srgbClr val="002060"/>
                </a:solidFill>
                <a:latin typeface="+mn-lt"/>
              </a:rPr>
              <a:t>                   F#          E</a:t>
            </a:r>
            <a:r>
              <a:rPr lang="pt-BR" sz="7200" b="1" dirty="0">
                <a:latin typeface="+mn-lt"/>
              </a:rPr>
              <a:t/>
            </a:r>
            <a:br>
              <a:rPr lang="pt-BR" sz="7200" b="1" dirty="0">
                <a:latin typeface="+mn-lt"/>
              </a:rPr>
            </a:br>
            <a:r>
              <a:rPr lang="pt-BR" sz="7200" dirty="0">
                <a:latin typeface="+mn-lt"/>
              </a:rPr>
              <a:t>Ó, Cristo, que viestes chamar</a:t>
            </a:r>
            <a:br>
              <a:rPr lang="pt-BR" sz="7200" dirty="0">
                <a:latin typeface="+mn-lt"/>
              </a:rPr>
            </a:br>
            <a:r>
              <a:rPr lang="pt-BR" sz="7200" b="1" dirty="0">
                <a:latin typeface="+mn-lt"/>
              </a:rPr>
              <a:t>     </a:t>
            </a:r>
            <a:r>
              <a:rPr lang="pt-BR" sz="7200" b="1" dirty="0" err="1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7200" b="1" dirty="0">
                <a:solidFill>
                  <a:srgbClr val="002060"/>
                </a:solidFill>
                <a:latin typeface="+mn-lt"/>
              </a:rPr>
              <a:t>                F#        D#</a:t>
            </a:r>
            <a:r>
              <a:rPr lang="pt-BR" sz="7200" b="1" dirty="0">
                <a:latin typeface="+mn-lt"/>
              </a:rPr>
              <a:t/>
            </a:r>
            <a:br>
              <a:rPr lang="pt-BR" sz="7200" b="1" dirty="0">
                <a:latin typeface="+mn-lt"/>
              </a:rPr>
            </a:br>
            <a:r>
              <a:rPr lang="pt-BR" sz="7200" dirty="0">
                <a:latin typeface="+mn-lt"/>
              </a:rPr>
              <a:t>Os pecadores humilhados</a:t>
            </a:r>
            <a:endParaRPr lang="pt-BR" sz="7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29333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latin typeface="+mn-lt"/>
              </a:rPr>
              <a:t> </a:t>
            </a:r>
            <a:r>
              <a:rPr lang="pt-BR" b="1" dirty="0" smtClean="0">
                <a:latin typeface="+mn-lt"/>
              </a:rPr>
              <a:t>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B    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E    F#     D#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G#m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C#      F#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en-US" dirty="0" err="1">
                <a:latin typeface="+mn-lt"/>
              </a:rPr>
              <a:t>Christe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eleison</a:t>
            </a:r>
            <a:r>
              <a:rPr lang="en-US" dirty="0">
                <a:latin typeface="+mn-lt"/>
              </a:rPr>
              <a:t>,     </a:t>
            </a:r>
            <a:r>
              <a:rPr lang="en-US" dirty="0" err="1">
                <a:latin typeface="+mn-lt"/>
              </a:rPr>
              <a:t>eleison</a:t>
            </a:r>
            <a:r>
              <a:rPr lang="en-US" dirty="0">
                <a:latin typeface="+mn-lt"/>
              </a:rPr>
              <a:t>,     </a:t>
            </a:r>
            <a:r>
              <a:rPr lang="en-US" dirty="0" err="1">
                <a:latin typeface="+mn-lt"/>
              </a:rPr>
              <a:t>eleison</a:t>
            </a:r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r>
              <a:rPr lang="pt-BR" b="1" dirty="0">
                <a:latin typeface="+mn-lt"/>
              </a:rPr>
              <a:t>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B         E    F#     D#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G#m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C#      F#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err="1">
                <a:latin typeface="+mn-lt"/>
              </a:rPr>
              <a:t>Christe</a:t>
            </a:r>
            <a:r>
              <a:rPr lang="pt-BR" dirty="0">
                <a:latin typeface="+mn-lt"/>
              </a:rPr>
              <a:t>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>,    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>,     </a:t>
            </a:r>
            <a:r>
              <a:rPr lang="pt-BR" dirty="0" err="1">
                <a:latin typeface="+mn-lt"/>
              </a:rPr>
              <a:t>eleison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81963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6600" b="1" dirty="0">
                <a:latin typeface="+mn-lt"/>
              </a:rPr>
              <a:t> </a:t>
            </a:r>
            <a:r>
              <a:rPr lang="pt-BR" sz="6600" b="1" dirty="0" err="1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6600" b="1" dirty="0">
                <a:solidFill>
                  <a:srgbClr val="002060"/>
                </a:solidFill>
                <a:latin typeface="+mn-lt"/>
              </a:rPr>
              <a:t>                      F#            E</a:t>
            </a:r>
            <a:r>
              <a:rPr lang="pt-BR" sz="6600" dirty="0">
                <a:latin typeface="+mn-lt"/>
              </a:rPr>
              <a:t/>
            </a:r>
            <a:br>
              <a:rPr lang="pt-BR" sz="6600" dirty="0">
                <a:latin typeface="+mn-lt"/>
              </a:rPr>
            </a:br>
            <a:r>
              <a:rPr lang="pt-BR" sz="6600" dirty="0">
                <a:latin typeface="+mn-lt"/>
              </a:rPr>
              <a:t> Senhor, que intercedeis por nós</a:t>
            </a:r>
            <a:br>
              <a:rPr lang="pt-BR" sz="6600" dirty="0">
                <a:latin typeface="+mn-lt"/>
              </a:rPr>
            </a:br>
            <a:r>
              <a:rPr lang="pt-BR" sz="6600" b="1" dirty="0">
                <a:latin typeface="+mn-lt"/>
              </a:rPr>
              <a:t>          </a:t>
            </a:r>
            <a:r>
              <a:rPr lang="pt-BR" sz="6600" b="1" dirty="0" err="1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6600" b="1" dirty="0">
                <a:solidFill>
                  <a:srgbClr val="002060"/>
                </a:solidFill>
                <a:latin typeface="+mn-lt"/>
              </a:rPr>
              <a:t>                  F#              D#</a:t>
            </a:r>
            <a:r>
              <a:rPr lang="pt-BR" sz="6600" b="1" dirty="0">
                <a:latin typeface="+mn-lt"/>
              </a:rPr>
              <a:t/>
            </a:r>
            <a:br>
              <a:rPr lang="pt-BR" sz="6600" b="1" dirty="0">
                <a:latin typeface="+mn-lt"/>
              </a:rPr>
            </a:br>
            <a:r>
              <a:rPr lang="pt-BR" sz="6600" dirty="0">
                <a:latin typeface="+mn-lt"/>
              </a:rPr>
              <a:t> Junto a Deus pai que nos perdoa</a:t>
            </a:r>
            <a:endParaRPr lang="pt-BR" sz="6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44118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dirty="0">
                <a:latin typeface="+mn-lt"/>
              </a:rPr>
              <a:t>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B         E    F#     D#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G#m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C#      F#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Kyrie 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>,      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>,     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B         E    F#     D#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G#m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C#      F#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Kyrie 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>,      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>,      </a:t>
            </a:r>
            <a:r>
              <a:rPr lang="pt-BR" dirty="0" err="1">
                <a:latin typeface="+mn-lt"/>
              </a:rPr>
              <a:t>eleison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78602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53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Kyrie Eleison Tom: G#m</vt:lpstr>
      <vt:lpstr>   G#m               F#          E Senhor, que viestes salvar            G#m           F#      D# Os corações arrependidos</vt:lpstr>
      <vt:lpstr> B         E    F#     D#     G#m     C#      F# Kyrie  eleison,       eleison,      eleison  B         E    F#     D#     G#m     C#      F# Kyrie  eleison,       eleison,      eleison</vt:lpstr>
      <vt:lpstr> G#m                   F#          E Ó, Cristo, que viestes chamar      G#m                F#        D# Os pecadores humilhados</vt:lpstr>
      <vt:lpstr>   B         E    F#     D#     G#m     C#      F# Christe eleison,     eleison,     eleison    B         E    F#     D#     G#m     C#      F# Christe eleison,     eleison,     eleison</vt:lpstr>
      <vt:lpstr> G#m                      F#            E  Senhor, que intercedeis por nós           G#m                  F#              D#  Junto a Deus pai que nos perdoa</vt:lpstr>
      <vt:lpstr> B         E    F#     D#     G#m     C#      F# Kyrie  eleison,       eleison,      eleison  B         E    F#     D#     G#m     C#      F# Kyrie  eleison,       eleison,      eleison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Kyrie Eleison  Tom: Bm      Bm                 A          G Senhor, que viestes salvar            Bm                  A     F# Os corações arrependidos   D        G    A       F#   Bm            E      A Kyrie  eleison,       eleison,         eleison  D        G    A       F#   Bm            E      A Kyrie  eleison,       eleison,         eleison       Bm                 A          G Ó, Cristo, que viestes chamar         Bm                 A          F# Os pecadores humilhados       D      G    A       F#   Bm       E      A Christe eleison,    eleison,   eleison      D      G    A       F#   Bm       E      A Christe eleison,    eleison,    eleison         Bm                 A          G  Senhor, que intercedeis por nós          Bm                 A          F#  Junto a Deus pai que nos perdoa   D         G    A       F#   Bm            E      A Kyrie  eleison,       eleison,         eleison  D         G    A       F#   Bm            E      A Kyrie  eleison,       eleison,         eleison </dc:title>
  <dc:creator>User</dc:creator>
  <cp:lastModifiedBy>User</cp:lastModifiedBy>
  <cp:revision>11</cp:revision>
  <dcterms:created xsi:type="dcterms:W3CDTF">2021-12-10T12:54:21Z</dcterms:created>
  <dcterms:modified xsi:type="dcterms:W3CDTF">2021-12-10T14:18:49Z</dcterms:modified>
</cp:coreProperties>
</file>