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dirty="0" smtClean="0">
                <a:latin typeface="+mn-lt"/>
              </a:rPr>
              <a:t>Kyrie </a:t>
            </a:r>
            <a:r>
              <a:rPr lang="pt-BR" sz="8000" dirty="0" err="1" smtClean="0">
                <a:latin typeface="+mn-lt"/>
              </a:rPr>
              <a:t>Eleison</a:t>
            </a:r>
            <a:r>
              <a:rPr lang="pt-BR" sz="6600" dirty="0" smtClean="0">
                <a:latin typeface="+mn-lt"/>
              </a:rPr>
              <a:t/>
            </a:r>
            <a:br>
              <a:rPr lang="pt-BR" sz="6600" dirty="0" smtClean="0">
                <a:latin typeface="+mn-lt"/>
              </a:rPr>
            </a:br>
            <a:r>
              <a:rPr lang="pt-BR" sz="6600" dirty="0" smtClean="0">
                <a:latin typeface="+mn-lt"/>
              </a:rPr>
              <a:t>Tom: </a:t>
            </a:r>
            <a:r>
              <a:rPr lang="pt-BR" sz="6600" b="1" dirty="0" err="1" smtClean="0">
                <a:solidFill>
                  <a:srgbClr val="002060"/>
                </a:solidFill>
                <a:latin typeface="+mn-lt"/>
              </a:rPr>
              <a:t>Gm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 smtClean="0">
                <a:latin typeface="+mn-lt"/>
              </a:rPr>
              <a:t>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F          D#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F      D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27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D#    F       D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C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>
                <a:latin typeface="+mn-lt"/>
              </a:rPr>
              <a:t>Kyrie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002060"/>
                </a:solidFill>
                <a:latin typeface="+mn-lt"/>
              </a:rPr>
              <a:t>Bb       D#    F       D     Gm       C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400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latin typeface="+mn-lt"/>
              </a:rPr>
              <a:t>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F          D#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Ó, Cristo, que viestes chamar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F   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pecadores humilhados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D#     F      D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C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 err="1">
                <a:latin typeface="+mn-lt"/>
              </a:rPr>
              <a:t>Christe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Bb       D#     F      D   Gm        C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504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latin typeface="+mn-lt"/>
              </a:rPr>
              <a:t>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F            D#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latin typeface="+mn-lt"/>
              </a:rPr>
              <a:t>     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F              D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75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D#    F       D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C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>
                <a:latin typeface="+mn-lt"/>
              </a:rPr>
              <a:t>Kyrie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002060"/>
                </a:solidFill>
                <a:latin typeface="+mn-lt"/>
              </a:rPr>
              <a:t>Bb       D#    F       D     Gm       C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0937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Gm</vt:lpstr>
      <vt:lpstr>   Gm               F          D# Senhor, que viestes salvar            Gm           F      D Os corações arrependidos</vt:lpstr>
      <vt:lpstr> Bb       D#    F       D     Gm       C      F Kyrie  eleison,       eleison,      eleison Bb       D#    F       D     Gm       C      F Kyrie  eleison,       eleison,      eleison</vt:lpstr>
      <vt:lpstr> Gm                          F          D# Ó, Cristo, que viestes chamar      Gm                         F    D Os pecadores humilhados</vt:lpstr>
      <vt:lpstr>  Bb       D#     F      D   Gm        C      F Christe eleison,     eleison,     eleison   Bb       D#     F      D   Gm        C      F Christe eleison,     eleison,     eleison</vt:lpstr>
      <vt:lpstr> Gm                               F            D#  Senhor, que intercedeis por nós              Gm                  F              D  Junto a Deus pai que nos perdoa</vt:lpstr>
      <vt:lpstr> Bb       D#    F       D     Gm       C      F Kyrie  eleison,       eleison,      eleison Bb       D#    F       D     Gm       C      F Kyrie  eleison,       eleison,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10</cp:revision>
  <dcterms:created xsi:type="dcterms:W3CDTF">2021-12-10T12:54:21Z</dcterms:created>
  <dcterms:modified xsi:type="dcterms:W3CDTF">2021-12-10T14:11:02Z</dcterms:modified>
</cp:coreProperties>
</file>