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B          A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B     G#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E          A    B  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E          A    B  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B          A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B        G#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E          A     B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F#    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E          A     B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F#    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   B          A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B                G#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E          A    B  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E          A    B  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C#m      C#m                 B          A Senhor, que viestes salvar            C#m              B     G# Os corações arrependidos   E          A    B       G#   C#m         F#      B Kyrie  eleison,       eleison,         eleison  E          A    B       G#   C#m         F#      B Kyrie  eleison,       eleison,         eleison       C#m                 B          A Ó, Cristo, que viestes chamar         C#m              B        G# Os pecadores humilhados    E          A     B     G#   C#m     F#      B Christe eleison,     eleison,     eleison   E          A     B     G#   C#m     F#      B Christe eleison,     eleison,     eleison         C#m                         B          A  Senhor, que intercedeis por nós          C#m                 B                G#  Junto a Deus pai que nos perdoa   E          A    B       G#   C#m         F#      B Kyrie  eleison,       eleison,         eleison  E          A    B       G#   C#m         F#      B Kyrie  eleison,       eleison,         eleison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3</cp:revision>
  <dcterms:created xsi:type="dcterms:W3CDTF">2021-12-10T12:54:21Z</dcterms:created>
  <dcterms:modified xsi:type="dcterms:W3CDTF">2021-12-10T13:05:16Z</dcterms:modified>
</cp:coreProperties>
</file>