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Cm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G#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Cm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G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D#    G#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G   Cm            F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D#    G#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G   Cm            F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Cm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G#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Cm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G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D# 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G   Cm      F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D#      G#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G   Cm      F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Cm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G#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Cm   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G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D#    G#    Bb       G   Cm            F      Bb</a:t>
            </a:r>
            <a:br>
              <a:rPr lang="en-US" sz="2800" b="1" dirty="0">
                <a:solidFill>
                  <a:srgbClr val="00206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  D#    G#    Bb       G   Cm            F      Bb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  </a:t>
            </a:r>
            <a:r>
              <a:rPr lang="en-US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Cm      Cm                 Bb          G# Senhor, que viestes salvar            Cm                Bb     G Os corações arrependidos   D#    G#    Bb       G   Cm            F      Bb Kyrie  eleison,       eleison,         eleison   D#    G#    Bb       G   Cm            F      Bb Kyrie  eleison,       eleison,         eleison       Cm                 Bb          G# Ó, Cristo, que viestes chamar         Cm              Bb          G Os pecadores humilhados    D#      G#   Bb       G   Cm      F      Bb Christe eleison,     eleison,     eleison   D#      G#   Bb       G   Cm      F      Bb Christe eleison,     eleison,     eleison         Cm                 Bb          G#  Senhor, que intercedeis por nós          Cm                 Bb          G  Junto a Deus pai que nos perdoa   D#    G#    Bb       G   Cm            F      Bb Kyrie  eleison,       eleison,         eleison   D#    G#    Bb       G   Cm            F      Bb Kyrie  eleison,       eleison,         eleison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2</cp:revision>
  <dcterms:created xsi:type="dcterms:W3CDTF">2021-12-10T12:54:21Z</dcterms:created>
  <dcterms:modified xsi:type="dcterms:W3CDTF">2021-12-10T12:58:55Z</dcterms:modified>
</cp:coreProperties>
</file>