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Kyrie </a:t>
            </a:r>
            <a:r>
              <a:rPr lang="pt-BR" sz="2800" b="1" dirty="0" err="1">
                <a:latin typeface="+mn-lt"/>
              </a:rPr>
              <a:t>Eleison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E          D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E      C#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A        D    E        C#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B      E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A        D    E        C#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B      E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E          D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E        C#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humilhados</a:t>
            </a: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smtClean="0">
                <a:latin typeface="+mn-lt"/>
              </a:rPr>
              <a:t/>
            </a:r>
            <a:br>
              <a:rPr lang="pt-BR" sz="2800" smtClean="0">
                <a:latin typeface="+mn-lt"/>
              </a:rPr>
            </a:b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smtClean="0">
                <a:latin typeface="+mn-lt"/>
              </a:rPr>
              <a:t/>
            </a:r>
            <a:br>
              <a:rPr lang="pt-BR" sz="280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A         D     E      C#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B      E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A         D     E      C#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B      E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E            D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E              C#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A        D    E        C#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B      E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A        D    E        C#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B      E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/>
              <a:t>,      </a:t>
            </a:r>
            <a:r>
              <a:rPr lang="pt-BR" sz="2800" dirty="0" err="1"/>
              <a:t>eleison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F#m      F#m               E          D Senhor, que viestes salvar            F#m           E      C# Os corações arrependidos   A        D    E        C#     F#m     B      E Kyrie  eleison,       eleison,      eleison  A        D    E        C#     F#m     B      E Kyrie  eleison,       eleison,      eleison       F#m                   E          D Ó, Cristo, que viestes chamar      F#m                E        C# Os pecadores humilhados       A         D     E      C#   F#m        B      E Christe eleison,     eleison,     eleison   A         D     E      C#   F#m        B      E Christe eleison,     eleison,     eleison        F#m                      E            D  Senhor, que intercedeis por nós          F#m                    E              C#  Junto a Deus pai que nos perdoa   A        D    E        C#     F#m     B      E Kyrie  eleison,       eleison,      eleison  A        D    E        C#     F#m     B      E Kyrie  eleison,       eleison,      eleison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8</cp:revision>
  <dcterms:created xsi:type="dcterms:W3CDTF">2021-12-10T12:54:21Z</dcterms:created>
  <dcterms:modified xsi:type="dcterms:W3CDTF">2021-12-10T13:17:10Z</dcterms:modified>
</cp:coreProperties>
</file>