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D#          C#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D#     C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D#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D#    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D#        C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</a:t>
            </a:r>
            <a:r>
              <a:rPr lang="pt-BR" sz="2800" dirty="0" smtClean="0">
                <a:latin typeface="+mn-lt"/>
              </a:rPr>
              <a:t>humilhados</a:t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G#      C#   D#      C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G#      C#   D#      C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  Bb      D#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D#      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D#                C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Bb      D#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Bb      D#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Fm      Fm               D#          C# Senhor, que viestes salvar            Fm           D#     C Os corações arrependidos   G#     C#    D#      C       Fm     Bb      D# Kyrie  eleison,       eleison,      eleison  G#     C#    D#      C       Fm     Bb      D# Kyrie  eleison,       eleison,      eleison       Fm                   D#          C# Ó, Cristo, que viestes chamar      Fm                D#        C Os pecadores humilhados      G#      C#   D#      C   Fm        Bb      D# Christe eleison,     eleison,     eleison   G#      C#   D#      C   Fm        Bb      D# Christe eleison,     eleison,     eleison        Fm                      D#            C#  Senhor, que intercedeis por nós          Fm                    D#                C  Junto a Deus pai que nos perdoa   G#     C#    D#      C       Fm      Bb      D# Kyrie  eleison,       eleison,      eleison G#     C#    D#      C       Fm      Bb      D# Kyrie  eleison,       eleison,      eleison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7</cp:revision>
  <dcterms:created xsi:type="dcterms:W3CDTF">2021-12-10T12:54:21Z</dcterms:created>
  <dcterms:modified xsi:type="dcterms:W3CDTF">2021-12-10T13:15:32Z</dcterms:modified>
</cp:coreProperties>
</file>