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en-US" sz="2800" b="1" dirty="0">
                <a:latin typeface="+mn-lt"/>
              </a:rPr>
              <a:t>Kyrie </a:t>
            </a:r>
            <a:r>
              <a:rPr lang="en-US" sz="2800" b="1" dirty="0" err="1">
                <a:latin typeface="+mn-lt"/>
              </a:rPr>
              <a:t>Eleison</a:t>
            </a:r>
            <a:r>
              <a:rPr lang="en-US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Tom: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G          F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G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         F    G         E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D    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         F    G         E     Am        D    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G          F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G  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C            F    G         E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D    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C            F    G         E     Am        D    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G      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G              E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         F    G         E     Am        D    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         F    G         E     Am        D      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Am      Am               G          F Senhor, que viestes salvar            Am           G      E Os corações arrependidos   C         F    G         E     Am        D      G Kyrie  eleison,       eleison,      eleison   C         F    G         E     Am        D      G Kyrie  eleison,       eleison,      eleison       Am                   G          F Ó, Cristo, que viestes chamar      Am                     G        E Os pecadores humilhados         C            F    G         E     Am        D      G Christe eleison,     eleison,     eleison C            F    G         E     Am        D      G Christe eleison,     eleison,     eleison         Am                      G            F  Senhor, que intercedeis por nós           Am                  G              E  Junto a Deus pai que nos perdoa    C         F    G         E     Am        D      G Kyrie  eleison,       eleison,      eleison   C         F    G         E     Am        D      G Kyrie  eleison,       eleison,      eleison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11</cp:revision>
  <dcterms:created xsi:type="dcterms:W3CDTF">2021-12-10T12:54:21Z</dcterms:created>
  <dcterms:modified xsi:type="dcterms:W3CDTF">2021-12-10T13:22:04Z</dcterms:modified>
</cp:coreProperties>
</file>