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404E-3135-462B-859C-E12B2F4B4315}" type="datetimeFigureOut">
              <a:rPr lang="pt-BR" smtClean="0"/>
              <a:t>10/12/2021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8714-6DF1-40A9-9D9A-1619AD40D0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2970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404E-3135-462B-859C-E12B2F4B4315}" type="datetimeFigureOut">
              <a:rPr lang="pt-BR" smtClean="0"/>
              <a:t>10/12/2021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8714-6DF1-40A9-9D9A-1619AD40D0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8398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404E-3135-462B-859C-E12B2F4B4315}" type="datetimeFigureOut">
              <a:rPr lang="pt-BR" smtClean="0"/>
              <a:t>10/12/2021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8714-6DF1-40A9-9D9A-1619AD40D0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0223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404E-3135-462B-859C-E12B2F4B4315}" type="datetimeFigureOut">
              <a:rPr lang="pt-BR" smtClean="0"/>
              <a:t>10/12/2021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8714-6DF1-40A9-9D9A-1619AD40D0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836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404E-3135-462B-859C-E12B2F4B4315}" type="datetimeFigureOut">
              <a:rPr lang="pt-BR" smtClean="0"/>
              <a:t>10/12/2021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8714-6DF1-40A9-9D9A-1619AD40D0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5903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404E-3135-462B-859C-E12B2F4B4315}" type="datetimeFigureOut">
              <a:rPr lang="pt-BR" smtClean="0"/>
              <a:t>10/12/2021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8714-6DF1-40A9-9D9A-1619AD40D0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5133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404E-3135-462B-859C-E12B2F4B4315}" type="datetimeFigureOut">
              <a:rPr lang="pt-BR" smtClean="0"/>
              <a:t>10/12/2021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8714-6DF1-40A9-9D9A-1619AD40D0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0806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404E-3135-462B-859C-E12B2F4B4315}" type="datetimeFigureOut">
              <a:rPr lang="pt-BR" smtClean="0"/>
              <a:t>10/12/2021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8714-6DF1-40A9-9D9A-1619AD40D0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0817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404E-3135-462B-859C-E12B2F4B4315}" type="datetimeFigureOut">
              <a:rPr lang="pt-BR" smtClean="0"/>
              <a:t>10/12/2021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8714-6DF1-40A9-9D9A-1619AD40D0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5833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404E-3135-462B-859C-E12B2F4B4315}" type="datetimeFigureOut">
              <a:rPr lang="pt-BR" smtClean="0"/>
              <a:t>10/12/2021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8714-6DF1-40A9-9D9A-1619AD40D0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1337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D404E-3135-462B-859C-E12B2F4B4315}" type="datetimeFigureOut">
              <a:rPr lang="pt-BR" smtClean="0"/>
              <a:t>10/12/2021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78714-6DF1-40A9-9D9A-1619AD40D0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169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D404E-3135-462B-859C-E12B2F4B4315}" type="datetimeFigureOut">
              <a:rPr lang="pt-BR" smtClean="0"/>
              <a:t>10/12/2021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78714-6DF1-40A9-9D9A-1619AD40D0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2473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2" anchor="t">
            <a:noAutofit/>
          </a:bodyPr>
          <a:lstStyle/>
          <a:p>
            <a:pPr algn="l"/>
            <a:r>
              <a:rPr lang="pt-BR" sz="2800" b="1" dirty="0">
                <a:latin typeface="+mn-lt"/>
              </a:rPr>
              <a:t>Kyrie </a:t>
            </a:r>
            <a:r>
              <a:rPr lang="pt-BR" sz="2800" b="1" dirty="0" err="1">
                <a:latin typeface="+mn-lt"/>
              </a:rPr>
              <a:t>Eleison</a:t>
            </a:r>
            <a:r>
              <a:rPr lang="pt-BR" sz="2800" b="1" dirty="0">
                <a:latin typeface="+mn-lt"/>
              </a:rPr>
              <a:t> </a:t>
            </a: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>Tom:</a:t>
            </a:r>
            <a:r>
              <a:rPr lang="pt-BR" sz="2800" b="1" dirty="0">
                <a:latin typeface="+mn-lt"/>
              </a:rPr>
              <a:t> </a:t>
            </a:r>
            <a:r>
              <a:rPr lang="pt-BR" sz="2800" b="1" dirty="0" err="1">
                <a:solidFill>
                  <a:srgbClr val="002060"/>
                </a:solidFill>
                <a:latin typeface="+mn-lt"/>
              </a:rPr>
              <a:t>D#m</a:t>
            </a: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b="1" dirty="0">
                <a:latin typeface="+mn-lt"/>
              </a:rPr>
              <a:t> </a:t>
            </a: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b="1" dirty="0">
                <a:solidFill>
                  <a:srgbClr val="002060"/>
                </a:solidFill>
                <a:latin typeface="+mn-lt"/>
              </a:rPr>
              <a:t>   </a:t>
            </a:r>
            <a:r>
              <a:rPr lang="pt-BR" sz="2800" b="1" dirty="0" err="1">
                <a:solidFill>
                  <a:srgbClr val="002060"/>
                </a:solidFill>
                <a:latin typeface="+mn-lt"/>
              </a:rPr>
              <a:t>D#m</a:t>
            </a:r>
            <a:r>
              <a:rPr lang="pt-BR" sz="2800" b="1" dirty="0">
                <a:solidFill>
                  <a:srgbClr val="002060"/>
                </a:solidFill>
                <a:latin typeface="+mn-lt"/>
              </a:rPr>
              <a:t>               C#          B</a:t>
            </a:r>
            <a:br>
              <a:rPr lang="pt-BR" sz="2800" b="1" dirty="0">
                <a:solidFill>
                  <a:srgbClr val="002060"/>
                </a:solidFill>
                <a:latin typeface="+mn-lt"/>
              </a:rPr>
            </a:br>
            <a:r>
              <a:rPr lang="pt-BR" sz="2800" dirty="0">
                <a:latin typeface="+mn-lt"/>
              </a:rPr>
              <a:t>Senhor, que viestes salvar</a:t>
            </a:r>
            <a:br>
              <a:rPr lang="pt-BR" sz="2800" dirty="0">
                <a:latin typeface="+mn-lt"/>
              </a:rPr>
            </a:br>
            <a:r>
              <a:rPr lang="pt-BR" sz="2800" b="1" dirty="0">
                <a:solidFill>
                  <a:srgbClr val="002060"/>
                </a:solidFill>
                <a:latin typeface="+mn-lt"/>
              </a:rPr>
              <a:t>           </a:t>
            </a:r>
            <a:r>
              <a:rPr lang="pt-BR" sz="2800" b="1" dirty="0" err="1">
                <a:solidFill>
                  <a:srgbClr val="002060"/>
                </a:solidFill>
                <a:latin typeface="+mn-lt"/>
              </a:rPr>
              <a:t>D#m</a:t>
            </a:r>
            <a:r>
              <a:rPr lang="pt-BR" sz="2800" b="1" dirty="0">
                <a:solidFill>
                  <a:srgbClr val="002060"/>
                </a:solidFill>
                <a:latin typeface="+mn-lt"/>
              </a:rPr>
              <a:t>           C#     </a:t>
            </a:r>
            <a:r>
              <a:rPr lang="pt-BR" sz="2800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sz="2800" b="1" dirty="0">
                <a:latin typeface="+mn-lt"/>
              </a:rPr>
              <a:t/>
            </a:r>
            <a:br>
              <a:rPr lang="pt-BR" sz="2800" b="1" dirty="0">
                <a:latin typeface="+mn-lt"/>
              </a:rPr>
            </a:br>
            <a:r>
              <a:rPr lang="pt-BR" sz="2800" dirty="0">
                <a:latin typeface="+mn-lt"/>
              </a:rPr>
              <a:t>Os corações arrependidos</a:t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b="1" dirty="0">
                <a:solidFill>
                  <a:srgbClr val="002060"/>
                </a:solidFill>
                <a:latin typeface="+mn-lt"/>
              </a:rPr>
              <a:t> F#        B    C#    </a:t>
            </a:r>
            <a:r>
              <a:rPr lang="pt-BR" sz="2800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sz="2800" b="1" dirty="0">
                <a:solidFill>
                  <a:srgbClr val="002060"/>
                </a:solidFill>
                <a:latin typeface="+mn-lt"/>
              </a:rPr>
              <a:t>   </a:t>
            </a:r>
            <a:r>
              <a:rPr lang="pt-BR" sz="2800" b="1" dirty="0" err="1">
                <a:solidFill>
                  <a:srgbClr val="002060"/>
                </a:solidFill>
                <a:latin typeface="+mn-lt"/>
              </a:rPr>
              <a:t>D#m</a:t>
            </a:r>
            <a:r>
              <a:rPr lang="pt-BR" sz="2800" b="1" dirty="0">
                <a:solidFill>
                  <a:srgbClr val="002060"/>
                </a:solidFill>
                <a:latin typeface="+mn-lt"/>
              </a:rPr>
              <a:t>         G#      C#</a:t>
            </a:r>
            <a:r>
              <a:rPr lang="pt-BR" sz="2800" b="1" dirty="0">
                <a:latin typeface="+mn-lt"/>
              </a:rPr>
              <a:t/>
            </a:r>
            <a:br>
              <a:rPr lang="pt-BR" sz="2800" b="1" dirty="0">
                <a:latin typeface="+mn-lt"/>
              </a:rPr>
            </a:br>
            <a:r>
              <a:rPr lang="pt-BR" sz="2800" dirty="0">
                <a:latin typeface="+mn-lt"/>
              </a:rPr>
              <a:t>Kyrie  </a:t>
            </a:r>
            <a:r>
              <a:rPr lang="pt-BR" sz="2800" dirty="0" err="1">
                <a:latin typeface="+mn-lt"/>
              </a:rPr>
              <a:t>eleison</a:t>
            </a:r>
            <a:r>
              <a:rPr lang="pt-BR" sz="2800" dirty="0">
                <a:latin typeface="+mn-lt"/>
              </a:rPr>
              <a:t>,       </a:t>
            </a:r>
            <a:r>
              <a:rPr lang="pt-BR" sz="2800" dirty="0" err="1">
                <a:latin typeface="+mn-lt"/>
              </a:rPr>
              <a:t>eleison</a:t>
            </a:r>
            <a:r>
              <a:rPr lang="pt-BR" sz="2800" dirty="0">
                <a:latin typeface="+mn-lt"/>
              </a:rPr>
              <a:t>,         </a:t>
            </a:r>
            <a:r>
              <a:rPr lang="pt-BR" sz="2800" dirty="0" err="1">
                <a:latin typeface="+mn-lt"/>
              </a:rPr>
              <a:t>eleison</a:t>
            </a: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b="1" dirty="0">
                <a:solidFill>
                  <a:srgbClr val="002060"/>
                </a:solidFill>
                <a:latin typeface="+mn-lt"/>
              </a:rPr>
              <a:t> F#        B    C#    </a:t>
            </a:r>
            <a:r>
              <a:rPr lang="pt-BR" sz="2800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sz="2800" b="1" dirty="0">
                <a:solidFill>
                  <a:srgbClr val="002060"/>
                </a:solidFill>
                <a:latin typeface="+mn-lt"/>
              </a:rPr>
              <a:t>   </a:t>
            </a:r>
            <a:r>
              <a:rPr lang="pt-BR" sz="2800" b="1" dirty="0" err="1">
                <a:solidFill>
                  <a:srgbClr val="002060"/>
                </a:solidFill>
                <a:latin typeface="+mn-lt"/>
              </a:rPr>
              <a:t>D#m</a:t>
            </a:r>
            <a:r>
              <a:rPr lang="pt-BR" sz="2800" b="1" dirty="0">
                <a:solidFill>
                  <a:srgbClr val="002060"/>
                </a:solidFill>
                <a:latin typeface="+mn-lt"/>
              </a:rPr>
              <a:t>         G#      C#</a:t>
            </a:r>
            <a:r>
              <a:rPr lang="pt-BR" sz="2800" b="1" dirty="0">
                <a:latin typeface="+mn-lt"/>
              </a:rPr>
              <a:t/>
            </a:r>
            <a:br>
              <a:rPr lang="pt-BR" sz="2800" b="1" dirty="0">
                <a:latin typeface="+mn-lt"/>
              </a:rPr>
            </a:br>
            <a:r>
              <a:rPr lang="pt-BR" sz="2800" dirty="0">
                <a:latin typeface="+mn-lt"/>
              </a:rPr>
              <a:t>Kyrie  </a:t>
            </a:r>
            <a:r>
              <a:rPr lang="pt-BR" sz="2800" dirty="0" err="1">
                <a:latin typeface="+mn-lt"/>
              </a:rPr>
              <a:t>eleison</a:t>
            </a:r>
            <a:r>
              <a:rPr lang="pt-BR" sz="2800" dirty="0">
                <a:latin typeface="+mn-lt"/>
              </a:rPr>
              <a:t>,       </a:t>
            </a:r>
            <a:r>
              <a:rPr lang="pt-BR" sz="2800" dirty="0" err="1">
                <a:latin typeface="+mn-lt"/>
              </a:rPr>
              <a:t>eleison</a:t>
            </a:r>
            <a:r>
              <a:rPr lang="pt-BR" sz="2800" dirty="0">
                <a:latin typeface="+mn-lt"/>
              </a:rPr>
              <a:t>,         </a:t>
            </a:r>
            <a:r>
              <a:rPr lang="pt-BR" sz="2800" dirty="0" err="1">
                <a:latin typeface="+mn-lt"/>
              </a:rPr>
              <a:t>eleison</a:t>
            </a: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b="1" dirty="0">
                <a:latin typeface="+mn-lt"/>
              </a:rPr>
              <a:t>     </a:t>
            </a:r>
            <a:r>
              <a:rPr lang="pt-BR" sz="2800" b="1" dirty="0" err="1">
                <a:solidFill>
                  <a:srgbClr val="002060"/>
                </a:solidFill>
                <a:latin typeface="+mn-lt"/>
              </a:rPr>
              <a:t>D#m</a:t>
            </a:r>
            <a:r>
              <a:rPr lang="pt-BR" sz="2800" b="1" dirty="0">
                <a:solidFill>
                  <a:srgbClr val="002060"/>
                </a:solidFill>
                <a:latin typeface="+mn-lt"/>
              </a:rPr>
              <a:t>                   C#          B</a:t>
            </a:r>
            <a:r>
              <a:rPr lang="pt-BR" sz="2800" b="1" dirty="0">
                <a:latin typeface="+mn-lt"/>
              </a:rPr>
              <a:t/>
            </a:r>
            <a:br>
              <a:rPr lang="pt-BR" sz="2800" b="1" dirty="0">
                <a:latin typeface="+mn-lt"/>
              </a:rPr>
            </a:br>
            <a:r>
              <a:rPr lang="pt-BR" sz="2800" dirty="0">
                <a:latin typeface="+mn-lt"/>
              </a:rPr>
              <a:t>Ó, Cristo, que viestes chamar</a:t>
            </a:r>
            <a:br>
              <a:rPr lang="pt-BR" sz="2800" dirty="0">
                <a:latin typeface="+mn-lt"/>
              </a:rPr>
            </a:br>
            <a:r>
              <a:rPr lang="pt-BR" sz="2800" b="1" dirty="0">
                <a:latin typeface="+mn-lt"/>
              </a:rPr>
              <a:t>     </a:t>
            </a:r>
            <a:r>
              <a:rPr lang="pt-BR" sz="2800" b="1" dirty="0" err="1">
                <a:solidFill>
                  <a:srgbClr val="002060"/>
                </a:solidFill>
                <a:latin typeface="+mn-lt"/>
              </a:rPr>
              <a:t>D#m</a:t>
            </a:r>
            <a:r>
              <a:rPr lang="pt-BR" sz="2800" b="1" dirty="0">
                <a:solidFill>
                  <a:srgbClr val="002060"/>
                </a:solidFill>
                <a:latin typeface="+mn-lt"/>
              </a:rPr>
              <a:t>                C#        </a:t>
            </a:r>
            <a:r>
              <a:rPr lang="pt-BR" sz="2800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sz="2800" b="1" dirty="0">
                <a:latin typeface="+mn-lt"/>
              </a:rPr>
              <a:t/>
            </a:r>
            <a:br>
              <a:rPr lang="pt-BR" sz="2800" b="1" dirty="0">
                <a:latin typeface="+mn-lt"/>
              </a:rPr>
            </a:br>
            <a:r>
              <a:rPr lang="pt-BR" sz="2800" dirty="0">
                <a:latin typeface="+mn-lt"/>
              </a:rPr>
              <a:t>Os pecadores humilhados</a:t>
            </a:r>
            <a:br>
              <a:rPr lang="pt-BR" sz="2800" dirty="0">
                <a:latin typeface="+mn-lt"/>
              </a:rPr>
            </a:br>
            <a:r>
              <a:rPr lang="pt-BR" sz="2800" dirty="0" smtClean="0">
                <a:latin typeface="+mn-lt"/>
              </a:rPr>
              <a:t/>
            </a:r>
            <a:br>
              <a:rPr lang="pt-BR" sz="2800" dirty="0" smtClean="0">
                <a:latin typeface="+mn-lt"/>
              </a:rPr>
            </a:b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b="1" dirty="0">
                <a:solidFill>
                  <a:srgbClr val="002060"/>
                </a:solidFill>
                <a:latin typeface="+mn-lt"/>
              </a:rPr>
              <a:t>  F#       B     C#     </a:t>
            </a:r>
            <a:r>
              <a:rPr lang="pt-BR" sz="2800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sz="2800" b="1" dirty="0">
                <a:solidFill>
                  <a:srgbClr val="002060"/>
                </a:solidFill>
                <a:latin typeface="+mn-lt"/>
              </a:rPr>
              <a:t>   </a:t>
            </a:r>
            <a:r>
              <a:rPr lang="pt-BR" sz="2800" b="1" dirty="0" err="1">
                <a:solidFill>
                  <a:srgbClr val="002060"/>
                </a:solidFill>
                <a:latin typeface="+mn-lt"/>
              </a:rPr>
              <a:t>D#m</a:t>
            </a:r>
            <a:r>
              <a:rPr lang="pt-BR" sz="2800" b="1" dirty="0">
                <a:solidFill>
                  <a:srgbClr val="002060"/>
                </a:solidFill>
                <a:latin typeface="+mn-lt"/>
              </a:rPr>
              <a:t>     G#      C#</a:t>
            </a: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en-US" sz="2800" dirty="0" err="1">
                <a:latin typeface="+mn-lt"/>
              </a:rPr>
              <a:t>Christe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 err="1">
                <a:latin typeface="+mn-lt"/>
              </a:rPr>
              <a:t>eleison</a:t>
            </a:r>
            <a:r>
              <a:rPr lang="en-US" sz="2800" dirty="0">
                <a:latin typeface="+mn-lt"/>
              </a:rPr>
              <a:t>,     </a:t>
            </a:r>
            <a:r>
              <a:rPr lang="en-US" sz="2800" dirty="0" err="1">
                <a:latin typeface="+mn-lt"/>
              </a:rPr>
              <a:t>eleison</a:t>
            </a:r>
            <a:r>
              <a:rPr lang="en-US" sz="2800" dirty="0">
                <a:latin typeface="+mn-lt"/>
              </a:rPr>
              <a:t>,     </a:t>
            </a:r>
            <a:r>
              <a:rPr lang="en-US" sz="2800" dirty="0" err="1">
                <a:latin typeface="+mn-lt"/>
              </a:rPr>
              <a:t>eleison</a:t>
            </a:r>
            <a:r>
              <a:rPr lang="en-US" sz="2800" dirty="0">
                <a:latin typeface="+mn-lt"/>
              </a:rPr>
              <a:t/>
            </a:r>
            <a:br>
              <a:rPr lang="en-US" sz="2800" dirty="0">
                <a:latin typeface="+mn-lt"/>
              </a:rPr>
            </a:br>
            <a:r>
              <a:rPr lang="en-US" sz="2800" b="1" dirty="0">
                <a:latin typeface="+mn-lt"/>
              </a:rPr>
              <a:t>  </a:t>
            </a:r>
            <a:r>
              <a:rPr lang="en-US" sz="2800" b="1" dirty="0">
                <a:solidFill>
                  <a:srgbClr val="002060"/>
                </a:solidFill>
                <a:latin typeface="+mn-lt"/>
              </a:rPr>
              <a:t>F#       B     C#     Bb   </a:t>
            </a:r>
            <a:r>
              <a:rPr lang="en-US" sz="2800" b="1" dirty="0" err="1">
                <a:solidFill>
                  <a:srgbClr val="002060"/>
                </a:solidFill>
                <a:latin typeface="+mn-lt"/>
              </a:rPr>
              <a:t>D#m</a:t>
            </a:r>
            <a:r>
              <a:rPr lang="en-US" sz="2800" b="1" dirty="0">
                <a:solidFill>
                  <a:srgbClr val="002060"/>
                </a:solidFill>
                <a:latin typeface="+mn-lt"/>
              </a:rPr>
              <a:t>     G#      C#</a:t>
            </a:r>
            <a:r>
              <a:rPr lang="pt-BR" sz="2800" b="1" dirty="0">
                <a:solidFill>
                  <a:srgbClr val="002060"/>
                </a:solidFill>
                <a:latin typeface="+mn-lt"/>
              </a:rPr>
              <a:t/>
            </a:r>
            <a:br>
              <a:rPr lang="pt-BR" sz="2800" b="1" dirty="0">
                <a:solidFill>
                  <a:srgbClr val="002060"/>
                </a:solidFill>
                <a:latin typeface="+mn-lt"/>
              </a:rPr>
            </a:br>
            <a:r>
              <a:rPr lang="pt-BR" sz="2800" dirty="0" err="1">
                <a:latin typeface="+mn-lt"/>
              </a:rPr>
              <a:t>Christe</a:t>
            </a:r>
            <a:r>
              <a:rPr lang="pt-BR" sz="2800" dirty="0">
                <a:latin typeface="+mn-lt"/>
              </a:rPr>
              <a:t> </a:t>
            </a:r>
            <a:r>
              <a:rPr lang="pt-BR" sz="2800" dirty="0" err="1">
                <a:latin typeface="+mn-lt"/>
              </a:rPr>
              <a:t>eleison</a:t>
            </a:r>
            <a:r>
              <a:rPr lang="pt-BR" sz="2800" dirty="0">
                <a:latin typeface="+mn-lt"/>
              </a:rPr>
              <a:t>,     </a:t>
            </a:r>
            <a:r>
              <a:rPr lang="pt-BR" sz="2800" dirty="0" err="1">
                <a:latin typeface="+mn-lt"/>
              </a:rPr>
              <a:t>eleison</a:t>
            </a:r>
            <a:r>
              <a:rPr lang="pt-BR" sz="2800" dirty="0">
                <a:latin typeface="+mn-lt"/>
              </a:rPr>
              <a:t>,     </a:t>
            </a:r>
            <a:r>
              <a:rPr lang="pt-BR" sz="2800" dirty="0" err="1">
                <a:latin typeface="+mn-lt"/>
              </a:rPr>
              <a:t>eleison</a:t>
            </a: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b="1" dirty="0">
                <a:latin typeface="+mn-lt"/>
              </a:rPr>
              <a:t>       </a:t>
            </a:r>
            <a:r>
              <a:rPr lang="pt-BR" sz="2800" b="1" dirty="0" err="1">
                <a:solidFill>
                  <a:srgbClr val="002060"/>
                </a:solidFill>
                <a:latin typeface="+mn-lt"/>
              </a:rPr>
              <a:t>D#m</a:t>
            </a:r>
            <a:r>
              <a:rPr lang="pt-BR" sz="2800" b="1" dirty="0">
                <a:solidFill>
                  <a:srgbClr val="002060"/>
                </a:solidFill>
                <a:latin typeface="+mn-lt"/>
              </a:rPr>
              <a:t>                      C#          B</a:t>
            </a:r>
            <a:br>
              <a:rPr lang="pt-BR" sz="2800" b="1" dirty="0">
                <a:solidFill>
                  <a:srgbClr val="002060"/>
                </a:solidFill>
                <a:latin typeface="+mn-lt"/>
              </a:rPr>
            </a:br>
            <a:r>
              <a:rPr lang="pt-BR" sz="2800" dirty="0">
                <a:latin typeface="+mn-lt"/>
              </a:rPr>
              <a:t> Senhor, que intercedeis por nós</a:t>
            </a:r>
            <a:br>
              <a:rPr lang="pt-BR" sz="2800" dirty="0">
                <a:latin typeface="+mn-lt"/>
              </a:rPr>
            </a:br>
            <a:r>
              <a:rPr lang="pt-BR" sz="2800" b="1" dirty="0">
                <a:latin typeface="+mn-lt"/>
              </a:rPr>
              <a:t>         </a:t>
            </a:r>
            <a:r>
              <a:rPr lang="pt-BR" sz="2800" b="1" dirty="0" err="1">
                <a:solidFill>
                  <a:srgbClr val="002060"/>
                </a:solidFill>
                <a:latin typeface="+mn-lt"/>
              </a:rPr>
              <a:t>D#m</a:t>
            </a:r>
            <a:r>
              <a:rPr lang="pt-BR" sz="2800" b="1" dirty="0">
                <a:solidFill>
                  <a:srgbClr val="002060"/>
                </a:solidFill>
                <a:latin typeface="+mn-lt"/>
              </a:rPr>
              <a:t>                 C#              </a:t>
            </a:r>
            <a:r>
              <a:rPr lang="pt-BR" sz="2800" b="1" dirty="0" err="1">
                <a:solidFill>
                  <a:srgbClr val="002060"/>
                </a:solidFill>
                <a:latin typeface="+mn-lt"/>
              </a:rPr>
              <a:t>Bb</a:t>
            </a:r>
            <a:r>
              <a:rPr lang="pt-BR" sz="2800" b="1" dirty="0">
                <a:solidFill>
                  <a:srgbClr val="002060"/>
                </a:solidFill>
                <a:latin typeface="+mn-lt"/>
              </a:rPr>
              <a:t/>
            </a:r>
            <a:br>
              <a:rPr lang="pt-BR" sz="2800" b="1" dirty="0">
                <a:solidFill>
                  <a:srgbClr val="002060"/>
                </a:solidFill>
                <a:latin typeface="+mn-lt"/>
              </a:rPr>
            </a:br>
            <a:r>
              <a:rPr lang="pt-BR" sz="2800" dirty="0">
                <a:latin typeface="+mn-lt"/>
              </a:rPr>
              <a:t> Junto a Deus pai que nos perdoa</a:t>
            </a:r>
            <a:br>
              <a:rPr lang="pt-BR" sz="2800" dirty="0">
                <a:latin typeface="+mn-lt"/>
              </a:rPr>
            </a:br>
            <a:r>
              <a:rPr lang="pt-BR" sz="2800" dirty="0">
                <a:latin typeface="+mn-lt"/>
              </a:rPr>
              <a:t> </a:t>
            </a:r>
            <a:br>
              <a:rPr lang="pt-BR" sz="2800" dirty="0">
                <a:latin typeface="+mn-lt"/>
              </a:rPr>
            </a:br>
            <a:r>
              <a:rPr lang="en-US" sz="2800" b="1" dirty="0">
                <a:solidFill>
                  <a:srgbClr val="002060"/>
                </a:solidFill>
                <a:latin typeface="+mn-lt"/>
              </a:rPr>
              <a:t>F#        B    C#    Bb   </a:t>
            </a:r>
            <a:r>
              <a:rPr lang="en-US" sz="2800" b="1" dirty="0" err="1">
                <a:solidFill>
                  <a:srgbClr val="002060"/>
                </a:solidFill>
                <a:latin typeface="+mn-lt"/>
              </a:rPr>
              <a:t>D#m</a:t>
            </a:r>
            <a:r>
              <a:rPr lang="en-US" sz="2800" b="1" dirty="0">
                <a:solidFill>
                  <a:srgbClr val="002060"/>
                </a:solidFill>
                <a:latin typeface="+mn-lt"/>
              </a:rPr>
              <a:t>         G#      C#</a:t>
            </a:r>
            <a:r>
              <a:rPr lang="en-US" sz="2800" b="1" dirty="0">
                <a:latin typeface="+mn-lt"/>
              </a:rPr>
              <a:t/>
            </a:r>
            <a:br>
              <a:rPr lang="en-US" sz="2800" b="1" dirty="0">
                <a:latin typeface="+mn-lt"/>
              </a:rPr>
            </a:br>
            <a:r>
              <a:rPr lang="en-US" sz="2800" dirty="0">
                <a:latin typeface="+mn-lt"/>
              </a:rPr>
              <a:t>Kyrie  </a:t>
            </a:r>
            <a:r>
              <a:rPr lang="en-US" sz="2800" dirty="0" err="1">
                <a:latin typeface="+mn-lt"/>
              </a:rPr>
              <a:t>eleison</a:t>
            </a:r>
            <a:r>
              <a:rPr lang="en-US" sz="2800" dirty="0">
                <a:latin typeface="+mn-lt"/>
              </a:rPr>
              <a:t>,       </a:t>
            </a:r>
            <a:r>
              <a:rPr lang="en-US" sz="2800" dirty="0" err="1">
                <a:latin typeface="+mn-lt"/>
              </a:rPr>
              <a:t>eleison</a:t>
            </a:r>
            <a:r>
              <a:rPr lang="en-US" sz="2800" dirty="0">
                <a:latin typeface="+mn-lt"/>
              </a:rPr>
              <a:t>,         </a:t>
            </a:r>
            <a:r>
              <a:rPr lang="en-US" sz="2800" dirty="0" err="1">
                <a:latin typeface="+mn-lt"/>
              </a:rPr>
              <a:t>eleison</a:t>
            </a:r>
            <a:r>
              <a:rPr lang="en-US" sz="2800" dirty="0">
                <a:latin typeface="+mn-lt"/>
              </a:rPr>
              <a:t/>
            </a:r>
            <a:br>
              <a:rPr lang="en-US" sz="2800" dirty="0">
                <a:latin typeface="+mn-lt"/>
              </a:rPr>
            </a:br>
            <a:r>
              <a:rPr lang="en-US" sz="2800" b="1" dirty="0">
                <a:latin typeface="+mn-lt"/>
              </a:rPr>
              <a:t> </a:t>
            </a:r>
            <a:r>
              <a:rPr lang="en-US" sz="2800" b="1" dirty="0">
                <a:solidFill>
                  <a:srgbClr val="002060"/>
                </a:solidFill>
                <a:latin typeface="+mn-lt"/>
              </a:rPr>
              <a:t>F#        B    C#    Bb   </a:t>
            </a:r>
            <a:r>
              <a:rPr lang="en-US" sz="2800" b="1" dirty="0" err="1">
                <a:solidFill>
                  <a:srgbClr val="002060"/>
                </a:solidFill>
                <a:latin typeface="+mn-lt"/>
              </a:rPr>
              <a:t>D#m</a:t>
            </a:r>
            <a:r>
              <a:rPr lang="en-US" sz="2800" b="1" dirty="0">
                <a:solidFill>
                  <a:srgbClr val="002060"/>
                </a:solidFill>
                <a:latin typeface="+mn-lt"/>
              </a:rPr>
              <a:t>         G#      C#</a:t>
            </a:r>
            <a:r>
              <a:rPr lang="en-US" sz="2800" b="1" dirty="0">
                <a:latin typeface="+mn-lt"/>
              </a:rPr>
              <a:t/>
            </a:r>
            <a:br>
              <a:rPr lang="en-US" sz="2800" b="1" dirty="0">
                <a:latin typeface="+mn-lt"/>
              </a:rPr>
            </a:br>
            <a:r>
              <a:rPr lang="en-US" sz="2800" dirty="0">
                <a:latin typeface="+mn-lt"/>
              </a:rPr>
              <a:t>Kyrie  </a:t>
            </a:r>
            <a:r>
              <a:rPr lang="en-US" sz="2800" dirty="0" err="1">
                <a:latin typeface="+mn-lt"/>
              </a:rPr>
              <a:t>eleison</a:t>
            </a:r>
            <a:r>
              <a:rPr lang="en-US" sz="2800" dirty="0">
                <a:latin typeface="+mn-lt"/>
              </a:rPr>
              <a:t>,       </a:t>
            </a:r>
            <a:r>
              <a:rPr lang="en-US" sz="2800" dirty="0" err="1">
                <a:latin typeface="+mn-lt"/>
              </a:rPr>
              <a:t>eleison</a:t>
            </a:r>
            <a:r>
              <a:rPr lang="en-US" sz="2800" dirty="0">
                <a:latin typeface="+mn-lt"/>
              </a:rPr>
              <a:t>,         </a:t>
            </a:r>
            <a:r>
              <a:rPr lang="en-US" sz="2800" dirty="0" err="1">
                <a:latin typeface="+mn-lt"/>
              </a:rPr>
              <a:t>eleison</a:t>
            </a:r>
            <a:r>
              <a:rPr lang="pt-BR" sz="2800" dirty="0">
                <a:latin typeface="+mn-lt"/>
              </a:rPr>
              <a:t/>
            </a:r>
            <a:br>
              <a:rPr lang="pt-BR" sz="2800" dirty="0">
                <a:latin typeface="+mn-lt"/>
              </a:rPr>
            </a:br>
            <a:r>
              <a:rPr lang="pt-BR" sz="2800" dirty="0" smtClean="0">
                <a:latin typeface="+mn-lt"/>
              </a:rPr>
              <a:t/>
            </a:r>
            <a:br>
              <a:rPr lang="pt-BR" sz="2800" dirty="0" smtClean="0">
                <a:latin typeface="+mn-lt"/>
              </a:rPr>
            </a:br>
            <a:r>
              <a:rPr lang="pt-BR" sz="2800" dirty="0" smtClean="0">
                <a:latin typeface="+mn-lt"/>
              </a:rPr>
              <a:t/>
            </a:r>
            <a:br>
              <a:rPr lang="pt-BR" sz="2800" dirty="0" smtClean="0">
                <a:latin typeface="+mn-lt"/>
              </a:rPr>
            </a:br>
            <a:r>
              <a:rPr lang="pt-BR" sz="2800" dirty="0" smtClean="0">
                <a:latin typeface="+mn-lt"/>
              </a:rPr>
              <a:t/>
            </a:r>
            <a:br>
              <a:rPr lang="pt-BR" sz="2800" dirty="0" smtClean="0">
                <a:latin typeface="+mn-lt"/>
              </a:rPr>
            </a:br>
            <a:r>
              <a:rPr lang="pt-BR" sz="2800" dirty="0" smtClean="0">
                <a:latin typeface="+mn-lt"/>
              </a:rPr>
              <a:t/>
            </a:r>
            <a:br>
              <a:rPr lang="pt-BR" sz="2800" dirty="0" smtClean="0">
                <a:latin typeface="+mn-lt"/>
              </a:rPr>
            </a:br>
            <a:endParaRPr lang="pt-BR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307993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Kyrie Eleison  Tom: D#m      D#m               C#          B Senhor, que viestes salvar            D#m           C#     Bb Os corações arrependidos   F#        B    C#    Bb   D#m         G#      C# Kyrie  eleison,       eleison,         eleison  F#        B    C#    Bb   D#m         G#      C# Kyrie  eleison,       eleison,         eleison       D#m                   C#          B Ó, Cristo, que viestes chamar      D#m                C#        Bb Os pecadores humilhados     F#       B     C#     Bb   D#m     G#      C# Christe eleison,     eleison,     eleison   F#       B     C#     Bb   D#m     G#      C# Christe eleison,     eleison,     eleison         D#m                      C#          B  Senhor, que intercedeis por nós          D#m                 C#              Bb  Junto a Deus pai que nos perdoa   F#        B    C#    Bb   D#m         G#      C# Kyrie  eleison,       eleison,         eleison  F#        B    C#    Bb   D#m         G#      C# Kyrie  eleison,       eleison,         eleison   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Kyrie Eleison  Tom: Bm      Bm                 A          G Senhor, que viestes salvar            Bm                  A     F# Os corações arrependidos   D        G    A       F#   Bm            E      A Kyrie  eleison,       eleison,         eleison  D        G    A       F#   Bm            E      A Kyrie  eleison,       eleison,         eleison       Bm                 A          G Ó, Cristo, que viestes chamar         Bm                 A          F# Os pecadores humilhados       D      G    A       F#   Bm       E      A Christe eleison,    eleison,   eleison      D      G    A       F#   Bm       E      A Christe eleison,    eleison,    eleison         Bm                 A          G  Senhor, que intercedeis por nós          Bm                 A          F#  Junto a Deus pai que nos perdoa   D         G    A       F#   Bm            E      A Kyrie  eleison,       eleison,         eleison  D         G    A       F#   Bm            E      A Kyrie  eleison,       eleison,         eleison </dc:title>
  <dc:creator>User</dc:creator>
  <cp:lastModifiedBy>User</cp:lastModifiedBy>
  <cp:revision>5</cp:revision>
  <dcterms:created xsi:type="dcterms:W3CDTF">2021-12-10T12:54:21Z</dcterms:created>
  <dcterms:modified xsi:type="dcterms:W3CDTF">2021-12-10T13:09:19Z</dcterms:modified>
</cp:coreProperties>
</file>