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Dm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C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Dm              C     A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F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C       A   Dm            G      C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Dm                   C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Dm                C        A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F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C     A   Dm     G      C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F          Bb     C     A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G      C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Dm                         C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Dm                 C                A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F        Bb    C       A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      G      C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F        Bb    C       A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      G      C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Dm      Dm                 C          Bb Senhor, que viestes salvar            Dm              C     A Os corações arrependidos   F        Bb    C       A   Dm            G      C Kyrie  eleison,       eleison,         eleison  F        Bb    C       A   Dm            G      C Kyrie  eleison,       eleison,         eleison       Dm                   C          Bb Ó, Cristo, que viestes chamar         Dm                C        A Os pecadores humilhados    F          Bb     C     A   Dm     G      C Christe eleison,     eleison,     eleison   F          Bb     C     A   Dm     G      C Christe eleison,     eleison,     eleison         Dm                         C          Bb  Senhor, que intercedeis por nós          Dm                 C                A  Junto a Deus pai que nos perdoa   F        Bb    C       A   Dm            G      C Kyrie  eleison,       eleison,         eleison  F        Bb    C       A   Dm            G      C Kyrie  eleison,       eleison,         eleison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4</cp:revision>
  <dcterms:created xsi:type="dcterms:W3CDTF">2021-12-10T12:54:21Z</dcterms:created>
  <dcterms:modified xsi:type="dcterms:W3CDTF">2021-12-10T13:06:31Z</dcterms:modified>
</cp:coreProperties>
</file>