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en-US" sz="2800" b="1" dirty="0">
                <a:latin typeface="+mn-lt"/>
              </a:rPr>
              <a:t>Kyrie </a:t>
            </a:r>
            <a:r>
              <a:rPr lang="en-US" sz="2800" b="1" dirty="0" err="1">
                <a:latin typeface="+mn-lt"/>
              </a:rPr>
              <a:t>Eleison</a:t>
            </a:r>
            <a:r>
              <a:rPr lang="en-US" sz="2800" b="1" dirty="0">
                <a:latin typeface="+mn-lt"/>
              </a:rPr>
              <a:t>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>
                <a:latin typeface="+mn-lt"/>
              </a:rPr>
              <a:t>Tom: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b="1" dirty="0">
                <a:latin typeface="+mn-lt"/>
              </a:rPr>
              <a:t> 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G#          F#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Senhor, que viestes salvar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G#      F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corações arrependidos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C#      F#    G#      F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C#      F#    G#      F  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G#          F#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Ó, Cristo, que viestes chamar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G#        F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pecadores humilhados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C#         F#    G#      F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 err="1">
                <a:latin typeface="+mn-lt"/>
              </a:rPr>
              <a:t>Christe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solidFill>
                  <a:srgbClr val="002060"/>
                </a:solidFill>
                <a:latin typeface="+mn-lt"/>
              </a:rPr>
              <a:t>C#         F#    G#      F  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en-US" sz="2800" dirty="0" err="1">
                <a:latin typeface="+mn-lt"/>
              </a:rPr>
              <a:t>Christe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 G#      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Senhor, que intercedeis por nós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G#              F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Junto a Deus pai que nos perdoa</a:t>
            </a:r>
            <a:br>
              <a:rPr lang="pt-BR" sz="2800" dirty="0">
                <a:latin typeface="+mn-lt"/>
              </a:rPr>
            </a:b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C#      F#    G#      F  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C#      F#    G#      F  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Kyrie Eleison  Tom: Bbm      Bbm               G#          F# Senhor, que viestes salvar            Bbm           G#      F Os corações arrependidos   C#      F#    G#      F     Bbm     D#      G# Kyrie  eleison,       eleison,      eleison   C#      F#    G#      F     Bbm     D#      G# Kyrie  eleison,       eleison,      eleison         Bbm                   G#          F# Ó, Cristo, que viestes chamar      Bbm                     G#        F Os pecadores humilhados          C#         F#    G#      F     Bbm     D#      G# Christe eleison,     eleison,     eleison C#         F#    G#      F     Bbm     D#      G# Christe eleison,     eleison,     eleison         Bbm                      G#            F#  Senhor, que intercedeis por nós           Bbm                  G#              F  Junto a Deus pai que nos perdoa    C#      F#    G#      F     Bbm     D#      G# Kyrie  eleison,       eleison,      eleison   C#      F#    G#      F     Bbm     D#      G# Kyrie  eleison,       eleison,      eleison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12</cp:revision>
  <dcterms:created xsi:type="dcterms:W3CDTF">2021-12-10T12:54:21Z</dcterms:created>
  <dcterms:modified xsi:type="dcterms:W3CDTF">2021-12-10T13:24:16Z</dcterms:modified>
</cp:coreProperties>
</file>