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F#          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F#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F#    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F#  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F#            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F#        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B         E    F#     D#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G#m      G#m               F#          E Senhor, que viestes salvar            G#m           F#      D# Os corações arrependidos   B         E    F#     D#     G#m     C#      F# Kyrie  eleison,       eleison,      eleison  B         E    F#     D#     G#m     C#      F# Kyrie  eleison,       eleison,      eleison       G#m                   F#          E Ó, Cristo, que viestes chamar      G#m                F#        D# Os pecadores humilhados          B         E    F#     D#     G#m     C#      F# Christe eleison,     eleison,     eleison    B         E    F#     D#     G#m     C#      F# Christe eleison,     eleison,     eleison         G#m                      F#            E  Senhor, que intercedeis por nós           G#m                  F#              D#  Junto a Deus pai que nos perdoa   B         E    F#     D#     G#m     C#      F# Kyrie  eleison,       eleison,      eleison  B         E    F#     D#     G#m     C#      F# Kyrie  eleison,       eleison,      eleison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10</cp:revision>
  <dcterms:created xsi:type="dcterms:W3CDTF">2021-12-10T12:54:21Z</dcterms:created>
  <dcterms:modified xsi:type="dcterms:W3CDTF">2021-12-10T13:20:32Z</dcterms:modified>
</cp:coreProperties>
</file>